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86" r:id="rId11"/>
    <p:sldId id="268" r:id="rId12"/>
    <p:sldId id="269" r:id="rId13"/>
    <p:sldId id="270" r:id="rId14"/>
    <p:sldId id="278" r:id="rId15"/>
    <p:sldId id="271" r:id="rId16"/>
    <p:sldId id="283" r:id="rId17"/>
    <p:sldId id="272" r:id="rId18"/>
    <p:sldId id="282" r:id="rId19"/>
    <p:sldId id="274" r:id="rId20"/>
    <p:sldId id="275" r:id="rId21"/>
    <p:sldId id="287" r:id="rId22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6B124-9289-B843-8CC4-966F047E3AEC}" v="119" dt="2024-10-07T16:20:16.1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/>
    <p:restoredTop sz="80088" autoAdjust="0"/>
  </p:normalViewPr>
  <p:slideViewPr>
    <p:cSldViewPr snapToGrid="0" snapToObjects="1">
      <p:cViewPr varScale="1">
        <p:scale>
          <a:sx n="85" d="100"/>
          <a:sy n="85" d="100"/>
        </p:scale>
        <p:origin x="2088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e Schwartz" userId="fac4905d-f81d-4432-a1a4-204982ee2927" providerId="ADAL" clId="{4116B124-9289-B843-8CC4-966F047E3AEC}"/>
    <pc:docChg chg="undo custSel addSld delSld modSld">
      <pc:chgData name="Jorie Schwartz" userId="fac4905d-f81d-4432-a1a4-204982ee2927" providerId="ADAL" clId="{4116B124-9289-B843-8CC4-966F047E3AEC}" dt="2024-10-07T16:20:16.185" v="555" actId="1076"/>
      <pc:docMkLst>
        <pc:docMk/>
      </pc:docMkLst>
      <pc:sldChg chg="modSp mod">
        <pc:chgData name="Jorie Schwartz" userId="fac4905d-f81d-4432-a1a4-204982ee2927" providerId="ADAL" clId="{4116B124-9289-B843-8CC4-966F047E3AEC}" dt="2024-10-07T16:16:28.410" v="444" actId="20577"/>
        <pc:sldMkLst>
          <pc:docMk/>
          <pc:sldMk cId="0" sldId="256"/>
        </pc:sldMkLst>
        <pc:spChg chg="mod">
          <ac:chgData name="Jorie Schwartz" userId="fac4905d-f81d-4432-a1a4-204982ee2927" providerId="ADAL" clId="{4116B124-9289-B843-8CC4-966F047E3AEC}" dt="2024-10-07T16:16:28.410" v="444" actId="20577"/>
          <ac:spMkLst>
            <pc:docMk/>
            <pc:sldMk cId="0" sldId="256"/>
            <ac:spMk id="3" creationId="{498B6291-75ED-5186-07D9-729FF6117C3B}"/>
          </ac:spMkLst>
        </pc:spChg>
      </pc:sldChg>
      <pc:sldChg chg="modSp mod">
        <pc:chgData name="Jorie Schwartz" userId="fac4905d-f81d-4432-a1a4-204982ee2927" providerId="ADAL" clId="{4116B124-9289-B843-8CC4-966F047E3AEC}" dt="2024-10-07T16:06:52.493" v="261" actId="1076"/>
        <pc:sldMkLst>
          <pc:docMk/>
          <pc:sldMk cId="0" sldId="257"/>
        </pc:sldMkLst>
        <pc:spChg chg="mod">
          <ac:chgData name="Jorie Schwartz" userId="fac4905d-f81d-4432-a1a4-204982ee2927" providerId="ADAL" clId="{4116B124-9289-B843-8CC4-966F047E3AEC}" dt="2024-10-07T16:06:52.493" v="261" actId="1076"/>
          <ac:spMkLst>
            <pc:docMk/>
            <pc:sldMk cId="0" sldId="257"/>
            <ac:spMk id="47" creationId="{00000000-0000-0000-0000-000000000000}"/>
          </ac:spMkLst>
        </pc:spChg>
        <pc:spChg chg="mod">
          <ac:chgData name="Jorie Schwartz" userId="fac4905d-f81d-4432-a1a4-204982ee2927" providerId="ADAL" clId="{4116B124-9289-B843-8CC4-966F047E3AEC}" dt="2024-10-07T16:06:37.625" v="260" actId="20577"/>
          <ac:spMkLst>
            <pc:docMk/>
            <pc:sldMk cId="0" sldId="257"/>
            <ac:spMk id="50" creationId="{00000000-0000-0000-0000-000000000000}"/>
          </ac:spMkLst>
        </pc:spChg>
      </pc:sldChg>
      <pc:sldChg chg="del">
        <pc:chgData name="Jorie Schwartz" userId="fac4905d-f81d-4432-a1a4-204982ee2927" providerId="ADAL" clId="{4116B124-9289-B843-8CC4-966F047E3AEC}" dt="2024-10-07T16:06:23.158" v="248" actId="2696"/>
        <pc:sldMkLst>
          <pc:docMk/>
          <pc:sldMk cId="0" sldId="259"/>
        </pc:sldMkLst>
      </pc:sldChg>
      <pc:sldChg chg="addSp delSp modSp mod">
        <pc:chgData name="Jorie Schwartz" userId="fac4905d-f81d-4432-a1a4-204982ee2927" providerId="ADAL" clId="{4116B124-9289-B843-8CC4-966F047E3AEC}" dt="2024-10-07T16:15:32.978" v="388" actId="1076"/>
        <pc:sldMkLst>
          <pc:docMk/>
          <pc:sldMk cId="0" sldId="262"/>
        </pc:sldMkLst>
        <pc:spChg chg="mod">
          <ac:chgData name="Jorie Schwartz" userId="fac4905d-f81d-4432-a1a4-204982ee2927" providerId="ADAL" clId="{4116B124-9289-B843-8CC4-966F047E3AEC}" dt="2024-10-07T16:09:17.782" v="301" actId="27636"/>
          <ac:spMkLst>
            <pc:docMk/>
            <pc:sldMk cId="0" sldId="262"/>
            <ac:spMk id="72" creationId="{00000000-0000-0000-0000-000000000000}"/>
          </ac:spMkLst>
        </pc:spChg>
        <pc:grpChg chg="add del mod">
          <ac:chgData name="Jorie Schwartz" userId="fac4905d-f81d-4432-a1a4-204982ee2927" providerId="ADAL" clId="{4116B124-9289-B843-8CC4-966F047E3AEC}" dt="2024-10-07T16:15:03.164" v="384" actId="21"/>
          <ac:grpSpMkLst>
            <pc:docMk/>
            <pc:sldMk cId="0" sldId="262"/>
            <ac:grpSpMk id="75" creationId="{00000000-0000-0000-0000-000000000000}"/>
          </ac:grpSpMkLst>
        </pc:grpChg>
        <pc:picChg chg="del mod topLvl modCrop">
          <ac:chgData name="Jorie Schwartz" userId="fac4905d-f81d-4432-a1a4-204982ee2927" providerId="ADAL" clId="{4116B124-9289-B843-8CC4-966F047E3AEC}" dt="2024-10-07T16:15:03.164" v="384" actId="21"/>
          <ac:picMkLst>
            <pc:docMk/>
            <pc:sldMk cId="0" sldId="262"/>
            <ac:picMk id="73" creationId="{00000000-0000-0000-0000-000000000000}"/>
          </ac:picMkLst>
        </pc:picChg>
        <pc:picChg chg="add del mod topLvl modCrop">
          <ac:chgData name="Jorie Schwartz" userId="fac4905d-f81d-4432-a1a4-204982ee2927" providerId="ADAL" clId="{4116B124-9289-B843-8CC4-966F047E3AEC}" dt="2024-10-07T16:15:32.978" v="388" actId="1076"/>
          <ac:picMkLst>
            <pc:docMk/>
            <pc:sldMk cId="0" sldId="262"/>
            <ac:picMk id="74" creationId="{00000000-0000-0000-0000-000000000000}"/>
          </ac:picMkLst>
        </pc:picChg>
      </pc:sldChg>
      <pc:sldChg chg="modSp mod">
        <pc:chgData name="Jorie Schwartz" userId="fac4905d-f81d-4432-a1a4-204982ee2927" providerId="ADAL" clId="{4116B124-9289-B843-8CC4-966F047E3AEC}" dt="2024-10-07T16:14:23.405" v="378" actId="1076"/>
        <pc:sldMkLst>
          <pc:docMk/>
          <pc:sldMk cId="0" sldId="263"/>
        </pc:sldMkLst>
        <pc:spChg chg="mod">
          <ac:chgData name="Jorie Schwartz" userId="fac4905d-f81d-4432-a1a4-204982ee2927" providerId="ADAL" clId="{4116B124-9289-B843-8CC4-966F047E3AEC}" dt="2024-10-07T16:09:26.955" v="303"/>
          <ac:spMkLst>
            <pc:docMk/>
            <pc:sldMk cId="0" sldId="263"/>
            <ac:spMk id="78" creationId="{00000000-0000-0000-0000-000000000000}"/>
          </ac:spMkLst>
        </pc:spChg>
        <pc:picChg chg="mod">
          <ac:chgData name="Jorie Schwartz" userId="fac4905d-f81d-4432-a1a4-204982ee2927" providerId="ADAL" clId="{4116B124-9289-B843-8CC4-966F047E3AEC}" dt="2024-10-07T16:14:23.405" v="378" actId="1076"/>
          <ac:picMkLst>
            <pc:docMk/>
            <pc:sldMk cId="0" sldId="263"/>
            <ac:picMk id="6146" creationId="{00000000-0000-0000-0000-000000000000}"/>
          </ac:picMkLst>
        </pc:picChg>
      </pc:sldChg>
      <pc:sldChg chg="del">
        <pc:chgData name="Jorie Schwartz" userId="fac4905d-f81d-4432-a1a4-204982ee2927" providerId="ADAL" clId="{4116B124-9289-B843-8CC4-966F047E3AEC}" dt="2024-10-07T15:56:25.026" v="2" actId="2696"/>
        <pc:sldMkLst>
          <pc:docMk/>
          <pc:sldMk cId="0" sldId="264"/>
        </pc:sldMkLst>
      </pc:sldChg>
      <pc:sldChg chg="del">
        <pc:chgData name="Jorie Schwartz" userId="fac4905d-f81d-4432-a1a4-204982ee2927" providerId="ADAL" clId="{4116B124-9289-B843-8CC4-966F047E3AEC}" dt="2024-10-07T15:53:07.942" v="1" actId="2696"/>
        <pc:sldMkLst>
          <pc:docMk/>
          <pc:sldMk cId="0" sldId="265"/>
        </pc:sldMkLst>
      </pc:sldChg>
      <pc:sldChg chg="modSp mod">
        <pc:chgData name="Jorie Schwartz" userId="fac4905d-f81d-4432-a1a4-204982ee2927" providerId="ADAL" clId="{4116B124-9289-B843-8CC4-966F047E3AEC}" dt="2024-10-07T16:14:15.941" v="377" actId="1076"/>
        <pc:sldMkLst>
          <pc:docMk/>
          <pc:sldMk cId="0" sldId="267"/>
        </pc:sldMkLst>
        <pc:spChg chg="mod">
          <ac:chgData name="Jorie Schwartz" userId="fac4905d-f81d-4432-a1a4-204982ee2927" providerId="ADAL" clId="{4116B124-9289-B843-8CC4-966F047E3AEC}" dt="2024-10-07T16:14:06.712" v="376" actId="20577"/>
          <ac:spMkLst>
            <pc:docMk/>
            <pc:sldMk cId="0" sldId="267"/>
            <ac:spMk id="93" creationId="{00000000-0000-0000-0000-000000000000}"/>
          </ac:spMkLst>
        </pc:spChg>
        <pc:picChg chg="mod">
          <ac:chgData name="Jorie Schwartz" userId="fac4905d-f81d-4432-a1a4-204982ee2927" providerId="ADAL" clId="{4116B124-9289-B843-8CC4-966F047E3AEC}" dt="2024-10-07T16:14:15.941" v="377" actId="1076"/>
          <ac:picMkLst>
            <pc:docMk/>
            <pc:sldMk cId="0" sldId="267"/>
            <ac:picMk id="2050" creationId="{00000000-0000-0000-0000-000000000000}"/>
          </ac:picMkLst>
        </pc:picChg>
      </pc:sldChg>
      <pc:sldChg chg="modSp mod modNotesTx">
        <pc:chgData name="Jorie Schwartz" userId="fac4905d-f81d-4432-a1a4-204982ee2927" providerId="ADAL" clId="{4116B124-9289-B843-8CC4-966F047E3AEC}" dt="2024-10-07T16:05:56.339" v="246" actId="20577"/>
        <pc:sldMkLst>
          <pc:docMk/>
          <pc:sldMk cId="0" sldId="275"/>
        </pc:sldMkLst>
        <pc:spChg chg="mod">
          <ac:chgData name="Jorie Schwartz" userId="fac4905d-f81d-4432-a1a4-204982ee2927" providerId="ADAL" clId="{4116B124-9289-B843-8CC4-966F047E3AEC}" dt="2024-10-07T16:05:46.576" v="245" actId="20577"/>
          <ac:spMkLst>
            <pc:docMk/>
            <pc:sldMk cId="0" sldId="275"/>
            <ac:spMk id="135" creationId="{00000000-0000-0000-0000-000000000000}"/>
          </ac:spMkLst>
        </pc:spChg>
        <pc:graphicFrameChg chg="mod">
          <ac:chgData name="Jorie Schwartz" userId="fac4905d-f81d-4432-a1a4-204982ee2927" providerId="ADAL" clId="{4116B124-9289-B843-8CC4-966F047E3AEC}" dt="2024-10-07T16:05:32.537" v="239" actId="20577"/>
          <ac:graphicFrameMkLst>
            <pc:docMk/>
            <pc:sldMk cId="0" sldId="275"/>
            <ac:graphicFrameMk id="2" creationId="{10E7934F-D0F1-D309-AE17-9F2E267F1A34}"/>
          </ac:graphicFrameMkLst>
        </pc:graphicFrameChg>
      </pc:sldChg>
      <pc:sldChg chg="addSp delSp modSp add mod">
        <pc:chgData name="Jorie Schwartz" userId="fac4905d-f81d-4432-a1a4-204982ee2927" providerId="ADAL" clId="{4116B124-9289-B843-8CC4-966F047E3AEC}" dt="2024-10-07T16:04:56.745" v="206" actId="1076"/>
        <pc:sldMkLst>
          <pc:docMk/>
          <pc:sldMk cId="1513362798" sldId="278"/>
        </pc:sldMkLst>
        <pc:spChg chg="mod">
          <ac:chgData name="Jorie Schwartz" userId="fac4905d-f81d-4432-a1a4-204982ee2927" providerId="ADAL" clId="{4116B124-9289-B843-8CC4-966F047E3AEC}" dt="2024-10-07T16:02:46.282" v="142" actId="20577"/>
          <ac:spMkLst>
            <pc:docMk/>
            <pc:sldMk cId="1513362798" sldId="278"/>
            <ac:spMk id="2" creationId="{99EC78B6-2194-496C-802A-EB5C5043DA4F}"/>
          </ac:spMkLst>
        </pc:spChg>
        <pc:spChg chg="del mod">
          <ac:chgData name="Jorie Schwartz" userId="fac4905d-f81d-4432-a1a4-204982ee2927" providerId="ADAL" clId="{4116B124-9289-B843-8CC4-966F047E3AEC}" dt="2024-10-07T16:03:22.446" v="147" actId="21"/>
          <ac:spMkLst>
            <pc:docMk/>
            <pc:sldMk cId="1513362798" sldId="278"/>
            <ac:spMk id="3" creationId="{BA3B1496-4026-43C5-AF2D-3DC9279B9052}"/>
          </ac:spMkLst>
        </pc:spChg>
        <pc:spChg chg="add mod">
          <ac:chgData name="Jorie Schwartz" userId="fac4905d-f81d-4432-a1a4-204982ee2927" providerId="ADAL" clId="{4116B124-9289-B843-8CC4-966F047E3AEC}" dt="2024-10-07T16:04:30.307" v="204" actId="20577"/>
          <ac:spMkLst>
            <pc:docMk/>
            <pc:sldMk cId="1513362798" sldId="278"/>
            <ac:spMk id="4" creationId="{B8B3DA9C-48B4-A659-4561-93A648354853}"/>
          </ac:spMkLst>
        </pc:spChg>
        <pc:picChg chg="add mod">
          <ac:chgData name="Jorie Schwartz" userId="fac4905d-f81d-4432-a1a4-204982ee2927" providerId="ADAL" clId="{4116B124-9289-B843-8CC4-966F047E3AEC}" dt="2024-10-07T16:04:56.745" v="206" actId="1076"/>
          <ac:picMkLst>
            <pc:docMk/>
            <pc:sldMk cId="1513362798" sldId="278"/>
            <ac:picMk id="5" creationId="{D9A7CF0A-1EFA-3C6E-4ECF-74AEA7B4B492}"/>
          </ac:picMkLst>
        </pc:picChg>
        <pc:picChg chg="del mod">
          <ac:chgData name="Jorie Schwartz" userId="fac4905d-f81d-4432-a1a4-204982ee2927" providerId="ADAL" clId="{4116B124-9289-B843-8CC4-966F047E3AEC}" dt="2024-10-07T16:03:22.446" v="147" actId="21"/>
          <ac:picMkLst>
            <pc:docMk/>
            <pc:sldMk cId="1513362798" sldId="278"/>
            <ac:picMk id="5122" creationId="{E238B362-2A49-40E3-A602-089594B8415C}"/>
          </ac:picMkLst>
        </pc:picChg>
      </pc:sldChg>
      <pc:sldChg chg="del">
        <pc:chgData name="Jorie Schwartz" userId="fac4905d-f81d-4432-a1a4-204982ee2927" providerId="ADAL" clId="{4116B124-9289-B843-8CC4-966F047E3AEC}" dt="2024-10-07T15:52:12.574" v="0" actId="2696"/>
        <pc:sldMkLst>
          <pc:docMk/>
          <pc:sldMk cId="4080720924" sldId="284"/>
        </pc:sldMkLst>
      </pc:sldChg>
      <pc:sldChg chg="del">
        <pc:chgData name="Jorie Schwartz" userId="fac4905d-f81d-4432-a1a4-204982ee2927" providerId="ADAL" clId="{4116B124-9289-B843-8CC4-966F047E3AEC}" dt="2024-10-07T16:06:16.472" v="247" actId="2696"/>
        <pc:sldMkLst>
          <pc:docMk/>
          <pc:sldMk cId="3576463238" sldId="285"/>
        </pc:sldMkLst>
      </pc:sldChg>
      <pc:sldChg chg="addSp delSp modSp new mod modNotesTx">
        <pc:chgData name="Jorie Schwartz" userId="fac4905d-f81d-4432-a1a4-204982ee2927" providerId="ADAL" clId="{4116B124-9289-B843-8CC4-966F047E3AEC}" dt="2024-10-07T16:01:57.755" v="139" actId="1076"/>
        <pc:sldMkLst>
          <pc:docMk/>
          <pc:sldMk cId="1791575427" sldId="286"/>
        </pc:sldMkLst>
        <pc:spChg chg="mod">
          <ac:chgData name="Jorie Schwartz" userId="fac4905d-f81d-4432-a1a4-204982ee2927" providerId="ADAL" clId="{4116B124-9289-B843-8CC4-966F047E3AEC}" dt="2024-10-07T15:59:21.452" v="50" actId="20577"/>
          <ac:spMkLst>
            <pc:docMk/>
            <pc:sldMk cId="1791575427" sldId="286"/>
            <ac:spMk id="2" creationId="{C4255F8A-410D-452E-6922-9C09C7529834}"/>
          </ac:spMkLst>
        </pc:spChg>
        <pc:spChg chg="mod">
          <ac:chgData name="Jorie Schwartz" userId="fac4905d-f81d-4432-a1a4-204982ee2927" providerId="ADAL" clId="{4116B124-9289-B843-8CC4-966F047E3AEC}" dt="2024-10-07T16:01:57.755" v="139" actId="1076"/>
          <ac:spMkLst>
            <pc:docMk/>
            <pc:sldMk cId="1791575427" sldId="286"/>
            <ac:spMk id="3" creationId="{BF341D4B-D197-D5F0-DC2A-487E9C24FC0E}"/>
          </ac:spMkLst>
        </pc:spChg>
        <pc:spChg chg="add del">
          <ac:chgData name="Jorie Schwartz" userId="fac4905d-f81d-4432-a1a4-204982ee2927" providerId="ADAL" clId="{4116B124-9289-B843-8CC4-966F047E3AEC}" dt="2024-10-07T16:00:11.218" v="56" actId="22"/>
          <ac:spMkLst>
            <pc:docMk/>
            <pc:sldMk cId="1791575427" sldId="286"/>
            <ac:spMk id="6" creationId="{38741AD9-2D8E-EE02-15B5-D2513B44E52C}"/>
          </ac:spMkLst>
        </pc:spChg>
        <pc:picChg chg="add mod">
          <ac:chgData name="Jorie Schwartz" userId="fac4905d-f81d-4432-a1a4-204982ee2927" providerId="ADAL" clId="{4116B124-9289-B843-8CC4-966F047E3AEC}" dt="2024-10-07T16:01:40.814" v="138" actId="1076"/>
          <ac:picMkLst>
            <pc:docMk/>
            <pc:sldMk cId="1791575427" sldId="286"/>
            <ac:picMk id="4" creationId="{95A35F41-411D-24B7-8EF4-B52B7834ADD3}"/>
          </ac:picMkLst>
        </pc:picChg>
      </pc:sldChg>
      <pc:sldChg chg="addSp delSp modSp new mod">
        <pc:chgData name="Jorie Schwartz" userId="fac4905d-f81d-4432-a1a4-204982ee2927" providerId="ADAL" clId="{4116B124-9289-B843-8CC4-966F047E3AEC}" dt="2024-10-07T16:20:16.185" v="555" actId="1076"/>
        <pc:sldMkLst>
          <pc:docMk/>
          <pc:sldMk cId="1203354351" sldId="287"/>
        </pc:sldMkLst>
        <pc:spChg chg="mod">
          <ac:chgData name="Jorie Schwartz" userId="fac4905d-f81d-4432-a1a4-204982ee2927" providerId="ADAL" clId="{4116B124-9289-B843-8CC4-966F047E3AEC}" dt="2024-10-07T16:20:09.882" v="554" actId="20577"/>
          <ac:spMkLst>
            <pc:docMk/>
            <pc:sldMk cId="1203354351" sldId="287"/>
            <ac:spMk id="2" creationId="{3E7EBB37-9F07-DB36-1AAB-2268834F737B}"/>
          </ac:spMkLst>
        </pc:spChg>
        <pc:picChg chg="add del mod">
          <ac:chgData name="Jorie Schwartz" userId="fac4905d-f81d-4432-a1a4-204982ee2927" providerId="ADAL" clId="{4116B124-9289-B843-8CC4-966F047E3AEC}" dt="2024-10-07T16:18:43.934" v="535" actId="21"/>
          <ac:picMkLst>
            <pc:docMk/>
            <pc:sldMk cId="1203354351" sldId="287"/>
            <ac:picMk id="1026" creationId="{0F190625-AA45-75F8-C341-6C8B9DB275C9}"/>
          </ac:picMkLst>
        </pc:picChg>
        <pc:picChg chg="add del mod">
          <ac:chgData name="Jorie Schwartz" userId="fac4905d-f81d-4432-a1a4-204982ee2927" providerId="ADAL" clId="{4116B124-9289-B843-8CC4-966F047E3AEC}" dt="2024-10-07T16:19:02.718" v="539" actId="21"/>
          <ac:picMkLst>
            <pc:docMk/>
            <pc:sldMk cId="1203354351" sldId="287"/>
            <ac:picMk id="1028" creationId="{6782AAF1-2844-5C96-8F58-5838A120ECAB}"/>
          </ac:picMkLst>
        </pc:picChg>
        <pc:picChg chg="add del mod">
          <ac:chgData name="Jorie Schwartz" userId="fac4905d-f81d-4432-a1a4-204982ee2927" providerId="ADAL" clId="{4116B124-9289-B843-8CC4-966F047E3AEC}" dt="2024-10-07T16:19:49.593" v="546" actId="21"/>
          <ac:picMkLst>
            <pc:docMk/>
            <pc:sldMk cId="1203354351" sldId="287"/>
            <ac:picMk id="1030" creationId="{442D3A86-D13F-0384-AF24-36F02970D4EB}"/>
          </ac:picMkLst>
        </pc:picChg>
        <pc:picChg chg="add mod">
          <ac:chgData name="Jorie Schwartz" userId="fac4905d-f81d-4432-a1a4-204982ee2927" providerId="ADAL" clId="{4116B124-9289-B843-8CC4-966F047E3AEC}" dt="2024-10-07T16:20:16.185" v="555" actId="1076"/>
          <ac:picMkLst>
            <pc:docMk/>
            <pc:sldMk cId="1203354351" sldId="287"/>
            <ac:picMk id="1032" creationId="{906824A5-1897-82CA-DB5E-FC603F212405}"/>
          </ac:picMkLst>
        </pc:picChg>
      </pc:sldChg>
      <pc:sldMasterChg chg="delSldLayout">
        <pc:chgData name="Jorie Schwartz" userId="fac4905d-f81d-4432-a1a4-204982ee2927" providerId="ADAL" clId="{4116B124-9289-B843-8CC4-966F047E3AEC}" dt="2024-10-07T16:06:16.472" v="247" actId="2696"/>
        <pc:sldMasterMkLst>
          <pc:docMk/>
          <pc:sldMasterMk cId="0" sldId="2147483648"/>
        </pc:sldMasterMkLst>
        <pc:sldLayoutChg chg="del">
          <pc:chgData name="Jorie Schwartz" userId="fac4905d-f81d-4432-a1a4-204982ee2927" providerId="ADAL" clId="{4116B124-9289-B843-8CC4-966F047E3AEC}" dt="2024-10-07T16:06:16.472" v="247" actId="2696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5F0D0-52A3-44B0-8E6F-E8D2896DB96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57833F-09DF-4134-8239-CC81E2929C37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Perfectionism</a:t>
          </a:r>
        </a:p>
      </dgm:t>
    </dgm:pt>
    <dgm:pt modelId="{CCF9E099-B6C0-4AD1-81E3-D366AA557FDA}" type="parTrans" cxnId="{75477486-361A-4E27-B496-80310D4E19E3}">
      <dgm:prSet/>
      <dgm:spPr/>
      <dgm:t>
        <a:bodyPr/>
        <a:lstStyle/>
        <a:p>
          <a:endParaRPr lang="en-US"/>
        </a:p>
      </dgm:t>
    </dgm:pt>
    <dgm:pt modelId="{2BF81ECB-5613-4971-B98F-DBAF2D49EEBC}" type="sibTrans" cxnId="{75477486-361A-4E27-B496-80310D4E19E3}">
      <dgm:prSet/>
      <dgm:spPr/>
      <dgm:t>
        <a:bodyPr/>
        <a:lstStyle/>
        <a:p>
          <a:endParaRPr lang="en-US"/>
        </a:p>
      </dgm:t>
    </dgm:pt>
    <dgm:pt modelId="{C1E5846B-30B2-4241-A675-844725A8A11D}">
      <dgm:prSet/>
      <dgm:spPr/>
      <dgm:t>
        <a:bodyPr/>
        <a:lstStyle/>
        <a:p>
          <a:r>
            <a:rPr lang="en-US" dirty="0"/>
            <a:t>Fear of Failure</a:t>
          </a:r>
        </a:p>
      </dgm:t>
    </dgm:pt>
    <dgm:pt modelId="{1AC8D22F-59F4-44C8-B5A2-9522EB4E2694}" type="parTrans" cxnId="{E84BEEBD-BBBA-4643-886A-99ADA33A5253}">
      <dgm:prSet/>
      <dgm:spPr/>
      <dgm:t>
        <a:bodyPr/>
        <a:lstStyle/>
        <a:p>
          <a:endParaRPr lang="en-US"/>
        </a:p>
      </dgm:t>
    </dgm:pt>
    <dgm:pt modelId="{3C669D57-9DA2-42BE-A2A1-1BBE2CF627C1}" type="sibTrans" cxnId="{E84BEEBD-BBBA-4643-886A-99ADA33A5253}">
      <dgm:prSet/>
      <dgm:spPr/>
      <dgm:t>
        <a:bodyPr/>
        <a:lstStyle/>
        <a:p>
          <a:endParaRPr lang="en-US"/>
        </a:p>
      </dgm:t>
    </dgm:pt>
    <dgm:pt modelId="{8999F5E3-CBE1-4433-8F08-AEBC517AAE85}">
      <dgm:prSet/>
      <dgm:spPr/>
      <dgm:t>
        <a:bodyPr/>
        <a:lstStyle/>
        <a:p>
          <a:r>
            <a:rPr lang="en-US"/>
            <a:t>Confusion</a:t>
          </a:r>
          <a:endParaRPr lang="en-US" dirty="0"/>
        </a:p>
      </dgm:t>
    </dgm:pt>
    <dgm:pt modelId="{72E97E88-6897-4482-AE2F-C2A7ED5D7817}" type="parTrans" cxnId="{E9D137A3-6E10-4D1B-8D61-B602F4CA0AD8}">
      <dgm:prSet/>
      <dgm:spPr/>
      <dgm:t>
        <a:bodyPr/>
        <a:lstStyle/>
        <a:p>
          <a:endParaRPr lang="en-US"/>
        </a:p>
      </dgm:t>
    </dgm:pt>
    <dgm:pt modelId="{488B3069-8D8A-45F9-B184-63AF736D48AC}" type="sibTrans" cxnId="{E9D137A3-6E10-4D1B-8D61-B602F4CA0AD8}">
      <dgm:prSet/>
      <dgm:spPr/>
      <dgm:t>
        <a:bodyPr/>
        <a:lstStyle/>
        <a:p>
          <a:endParaRPr lang="en-US"/>
        </a:p>
      </dgm:t>
    </dgm:pt>
    <dgm:pt modelId="{87F4926D-D561-4C48-A443-3C9823422B2B}">
      <dgm:prSet/>
      <dgm:spPr/>
      <dgm:t>
        <a:bodyPr/>
        <a:lstStyle/>
        <a:p>
          <a:r>
            <a:rPr lang="en-US"/>
            <a:t>Task Difficulty</a:t>
          </a:r>
          <a:endParaRPr lang="en-US" dirty="0"/>
        </a:p>
      </dgm:t>
    </dgm:pt>
    <dgm:pt modelId="{CB63ADFE-FA45-4F9C-A88E-201C58C5113A}" type="parTrans" cxnId="{879BB64C-7ACE-4F05-9AA4-D9EE1D600153}">
      <dgm:prSet/>
      <dgm:spPr/>
      <dgm:t>
        <a:bodyPr/>
        <a:lstStyle/>
        <a:p>
          <a:endParaRPr lang="en-US"/>
        </a:p>
      </dgm:t>
    </dgm:pt>
    <dgm:pt modelId="{3AC9038A-A83B-4036-A1DB-850B94F521ED}" type="sibTrans" cxnId="{879BB64C-7ACE-4F05-9AA4-D9EE1D600153}">
      <dgm:prSet/>
      <dgm:spPr/>
      <dgm:t>
        <a:bodyPr/>
        <a:lstStyle/>
        <a:p>
          <a:endParaRPr lang="en-US"/>
        </a:p>
      </dgm:t>
    </dgm:pt>
    <dgm:pt modelId="{BBC46B85-1C42-4C9E-85B8-4FF7596C52AC}">
      <dgm:prSet/>
      <dgm:spPr/>
      <dgm:t>
        <a:bodyPr/>
        <a:lstStyle/>
        <a:p>
          <a:r>
            <a:rPr lang="en-US"/>
            <a:t>Poor Motivation</a:t>
          </a:r>
          <a:endParaRPr lang="en-US" dirty="0"/>
        </a:p>
      </dgm:t>
    </dgm:pt>
    <dgm:pt modelId="{3ED45C68-EEE2-4CAF-A713-A4FEC5C9D67F}" type="parTrans" cxnId="{A9CACA35-BDF1-42B5-9BF1-73539F5AF47A}">
      <dgm:prSet/>
      <dgm:spPr/>
      <dgm:t>
        <a:bodyPr/>
        <a:lstStyle/>
        <a:p>
          <a:endParaRPr lang="en-US"/>
        </a:p>
      </dgm:t>
    </dgm:pt>
    <dgm:pt modelId="{471BDEB4-095A-4091-8798-1F184E54AB2B}" type="sibTrans" cxnId="{A9CACA35-BDF1-42B5-9BF1-73539F5AF47A}">
      <dgm:prSet/>
      <dgm:spPr/>
      <dgm:t>
        <a:bodyPr/>
        <a:lstStyle/>
        <a:p>
          <a:endParaRPr lang="en-US"/>
        </a:p>
      </dgm:t>
    </dgm:pt>
    <dgm:pt modelId="{C901EBBD-96CA-417B-9A66-86182FAD5231}">
      <dgm:prSet/>
      <dgm:spPr/>
      <dgm:t>
        <a:bodyPr/>
        <a:lstStyle/>
        <a:p>
          <a:r>
            <a:rPr lang="en-US" dirty="0"/>
            <a:t>Difficulty Concentrating</a:t>
          </a:r>
        </a:p>
      </dgm:t>
    </dgm:pt>
    <dgm:pt modelId="{1E945CDE-C6C2-43EF-A6BD-0B8C37C84AF8}" type="parTrans" cxnId="{D725C86A-67AD-4D10-A96A-65B051C3C62F}">
      <dgm:prSet/>
      <dgm:spPr/>
      <dgm:t>
        <a:bodyPr/>
        <a:lstStyle/>
        <a:p>
          <a:endParaRPr lang="en-US"/>
        </a:p>
      </dgm:t>
    </dgm:pt>
    <dgm:pt modelId="{4D540DDD-EA2B-4AA3-AA53-1EA2FC78A0C6}" type="sibTrans" cxnId="{D725C86A-67AD-4D10-A96A-65B051C3C62F}">
      <dgm:prSet/>
      <dgm:spPr/>
      <dgm:t>
        <a:bodyPr/>
        <a:lstStyle/>
        <a:p>
          <a:endParaRPr lang="en-US"/>
        </a:p>
      </dgm:t>
    </dgm:pt>
    <dgm:pt modelId="{E377B5BE-5FBA-48C6-AFCE-EEC403A73627}">
      <dgm:prSet/>
      <dgm:spPr/>
      <dgm:t>
        <a:bodyPr/>
        <a:lstStyle/>
        <a:p>
          <a:r>
            <a:rPr lang="en-US"/>
            <a:t>Task Unpleasantness</a:t>
          </a:r>
          <a:endParaRPr lang="en-US" dirty="0"/>
        </a:p>
      </dgm:t>
    </dgm:pt>
    <dgm:pt modelId="{F99DEA40-59E2-49C8-AD7C-FFBCC78E5D89}" type="parTrans" cxnId="{21BE2EA0-E1C2-4226-9D4E-76A6DDB08672}">
      <dgm:prSet/>
      <dgm:spPr/>
      <dgm:t>
        <a:bodyPr/>
        <a:lstStyle/>
        <a:p>
          <a:endParaRPr lang="en-US"/>
        </a:p>
      </dgm:t>
    </dgm:pt>
    <dgm:pt modelId="{3E913175-4EA1-4830-B5D7-7AA1BD6494BB}" type="sibTrans" cxnId="{21BE2EA0-E1C2-4226-9D4E-76A6DDB08672}">
      <dgm:prSet/>
      <dgm:spPr/>
      <dgm:t>
        <a:bodyPr/>
        <a:lstStyle/>
        <a:p>
          <a:endParaRPr lang="en-US"/>
        </a:p>
      </dgm:t>
    </dgm:pt>
    <dgm:pt modelId="{16A60E60-6A35-48EC-9471-A01EFB5C1433}">
      <dgm:prSet/>
      <dgm:spPr/>
      <dgm:t>
        <a:bodyPr/>
        <a:lstStyle/>
        <a:p>
          <a:r>
            <a:rPr lang="en-US"/>
            <a:t>Lack of Priorities</a:t>
          </a:r>
          <a:endParaRPr lang="en-US" dirty="0"/>
        </a:p>
      </dgm:t>
    </dgm:pt>
    <dgm:pt modelId="{4F6A0177-7550-4B35-A327-714BAE253D71}" type="parTrans" cxnId="{D4CCC851-892F-48C1-8988-27A3136FA963}">
      <dgm:prSet/>
      <dgm:spPr/>
      <dgm:t>
        <a:bodyPr/>
        <a:lstStyle/>
        <a:p>
          <a:endParaRPr lang="en-US"/>
        </a:p>
      </dgm:t>
    </dgm:pt>
    <dgm:pt modelId="{8C759388-16CF-4F99-BC33-CC2248AA33AC}" type="sibTrans" cxnId="{D4CCC851-892F-48C1-8988-27A3136FA963}">
      <dgm:prSet/>
      <dgm:spPr/>
      <dgm:t>
        <a:bodyPr/>
        <a:lstStyle/>
        <a:p>
          <a:endParaRPr lang="en-US"/>
        </a:p>
      </dgm:t>
    </dgm:pt>
    <dgm:pt modelId="{24D297C0-BE76-40B0-9BCF-B1D7CC26A480}" type="pres">
      <dgm:prSet presAssocID="{9965F0D0-52A3-44B0-8E6F-E8D2896DB96F}" presName="diagram" presStyleCnt="0">
        <dgm:presLayoutVars>
          <dgm:dir/>
          <dgm:resizeHandles val="exact"/>
        </dgm:presLayoutVars>
      </dgm:prSet>
      <dgm:spPr/>
    </dgm:pt>
    <dgm:pt modelId="{8BD98A33-FD10-446C-B594-D9CB4B63DE1A}" type="pres">
      <dgm:prSet presAssocID="{C857833F-09DF-4134-8239-CC81E2929C37}" presName="node" presStyleLbl="node1" presStyleIdx="0" presStyleCnt="8">
        <dgm:presLayoutVars>
          <dgm:bulletEnabled val="1"/>
        </dgm:presLayoutVars>
      </dgm:prSet>
      <dgm:spPr/>
    </dgm:pt>
    <dgm:pt modelId="{7E0BB4FC-2DA7-45BA-8472-C65C1187D73D}" type="pres">
      <dgm:prSet presAssocID="{2BF81ECB-5613-4971-B98F-DBAF2D49EEBC}" presName="sibTrans" presStyleCnt="0"/>
      <dgm:spPr/>
    </dgm:pt>
    <dgm:pt modelId="{1A98B60F-7BC2-46E4-A6C4-CAD421827AF1}" type="pres">
      <dgm:prSet presAssocID="{C1E5846B-30B2-4241-A675-844725A8A11D}" presName="node" presStyleLbl="node1" presStyleIdx="1" presStyleCnt="8">
        <dgm:presLayoutVars>
          <dgm:bulletEnabled val="1"/>
        </dgm:presLayoutVars>
      </dgm:prSet>
      <dgm:spPr/>
    </dgm:pt>
    <dgm:pt modelId="{822D6D34-C9D2-44C7-ABCF-4DC3E6A4B83A}" type="pres">
      <dgm:prSet presAssocID="{3C669D57-9DA2-42BE-A2A1-1BBE2CF627C1}" presName="sibTrans" presStyleCnt="0"/>
      <dgm:spPr/>
    </dgm:pt>
    <dgm:pt modelId="{344898B1-7ABA-4334-A0A2-BE6D9022D8D5}" type="pres">
      <dgm:prSet presAssocID="{8999F5E3-CBE1-4433-8F08-AEBC517AAE85}" presName="node" presStyleLbl="node1" presStyleIdx="2" presStyleCnt="8">
        <dgm:presLayoutVars>
          <dgm:bulletEnabled val="1"/>
        </dgm:presLayoutVars>
      </dgm:prSet>
      <dgm:spPr/>
    </dgm:pt>
    <dgm:pt modelId="{E9AA44EE-941A-41CB-95FF-FB2F023E726F}" type="pres">
      <dgm:prSet presAssocID="{488B3069-8D8A-45F9-B184-63AF736D48AC}" presName="sibTrans" presStyleCnt="0"/>
      <dgm:spPr/>
    </dgm:pt>
    <dgm:pt modelId="{4D66B856-0E93-47A1-B641-DEDD6569FF1B}" type="pres">
      <dgm:prSet presAssocID="{87F4926D-D561-4C48-A443-3C9823422B2B}" presName="node" presStyleLbl="node1" presStyleIdx="3" presStyleCnt="8">
        <dgm:presLayoutVars>
          <dgm:bulletEnabled val="1"/>
        </dgm:presLayoutVars>
      </dgm:prSet>
      <dgm:spPr/>
    </dgm:pt>
    <dgm:pt modelId="{5564280A-52BE-477A-95F1-E2071FEDD8E4}" type="pres">
      <dgm:prSet presAssocID="{3AC9038A-A83B-4036-A1DB-850B94F521ED}" presName="sibTrans" presStyleCnt="0"/>
      <dgm:spPr/>
    </dgm:pt>
    <dgm:pt modelId="{129E5B64-8B11-4734-87ED-C189D538D000}" type="pres">
      <dgm:prSet presAssocID="{BBC46B85-1C42-4C9E-85B8-4FF7596C52AC}" presName="node" presStyleLbl="node1" presStyleIdx="4" presStyleCnt="8">
        <dgm:presLayoutVars>
          <dgm:bulletEnabled val="1"/>
        </dgm:presLayoutVars>
      </dgm:prSet>
      <dgm:spPr/>
    </dgm:pt>
    <dgm:pt modelId="{E82C3C46-62B5-490A-9609-050917D69ACB}" type="pres">
      <dgm:prSet presAssocID="{471BDEB4-095A-4091-8798-1F184E54AB2B}" presName="sibTrans" presStyleCnt="0"/>
      <dgm:spPr/>
    </dgm:pt>
    <dgm:pt modelId="{EDF08595-4E8E-4618-A2B9-B5F5E7F5DC27}" type="pres">
      <dgm:prSet presAssocID="{C901EBBD-96CA-417B-9A66-86182FAD5231}" presName="node" presStyleLbl="node1" presStyleIdx="5" presStyleCnt="8">
        <dgm:presLayoutVars>
          <dgm:bulletEnabled val="1"/>
        </dgm:presLayoutVars>
      </dgm:prSet>
      <dgm:spPr/>
    </dgm:pt>
    <dgm:pt modelId="{631E3C8F-4B59-4C60-9FE3-FF848046694D}" type="pres">
      <dgm:prSet presAssocID="{4D540DDD-EA2B-4AA3-AA53-1EA2FC78A0C6}" presName="sibTrans" presStyleCnt="0"/>
      <dgm:spPr/>
    </dgm:pt>
    <dgm:pt modelId="{6C01D04C-AED6-4E4B-B8B1-CEC61E4EAFDD}" type="pres">
      <dgm:prSet presAssocID="{E377B5BE-5FBA-48C6-AFCE-EEC403A73627}" presName="node" presStyleLbl="node1" presStyleIdx="6" presStyleCnt="8">
        <dgm:presLayoutVars>
          <dgm:bulletEnabled val="1"/>
        </dgm:presLayoutVars>
      </dgm:prSet>
      <dgm:spPr/>
    </dgm:pt>
    <dgm:pt modelId="{681DD0AF-D4B7-49F1-80B9-41411EE486E9}" type="pres">
      <dgm:prSet presAssocID="{3E913175-4EA1-4830-B5D7-7AA1BD6494BB}" presName="sibTrans" presStyleCnt="0"/>
      <dgm:spPr/>
    </dgm:pt>
    <dgm:pt modelId="{A704FB73-AB98-4C5A-861E-97598ED5E84B}" type="pres">
      <dgm:prSet presAssocID="{16A60E60-6A35-48EC-9471-A01EFB5C1433}" presName="node" presStyleLbl="node1" presStyleIdx="7" presStyleCnt="8">
        <dgm:presLayoutVars>
          <dgm:bulletEnabled val="1"/>
        </dgm:presLayoutVars>
      </dgm:prSet>
      <dgm:spPr/>
    </dgm:pt>
  </dgm:ptLst>
  <dgm:cxnLst>
    <dgm:cxn modelId="{42ABA008-FA1C-43DE-A919-EBDDB34DC3FF}" type="presOf" srcId="{C857833F-09DF-4134-8239-CC81E2929C37}" destId="{8BD98A33-FD10-446C-B594-D9CB4B63DE1A}" srcOrd="0" destOrd="0" presId="urn:microsoft.com/office/officeart/2005/8/layout/default"/>
    <dgm:cxn modelId="{7100EF2B-A20F-4BD5-AA1F-804DBB1AE22B}" type="presOf" srcId="{87F4926D-D561-4C48-A443-3C9823422B2B}" destId="{4D66B856-0E93-47A1-B641-DEDD6569FF1B}" srcOrd="0" destOrd="0" presId="urn:microsoft.com/office/officeart/2005/8/layout/default"/>
    <dgm:cxn modelId="{A9CACA35-BDF1-42B5-9BF1-73539F5AF47A}" srcId="{9965F0D0-52A3-44B0-8E6F-E8D2896DB96F}" destId="{BBC46B85-1C42-4C9E-85B8-4FF7596C52AC}" srcOrd="4" destOrd="0" parTransId="{3ED45C68-EEE2-4CAF-A713-A4FEC5C9D67F}" sibTransId="{471BDEB4-095A-4091-8798-1F184E54AB2B}"/>
    <dgm:cxn modelId="{0C17733B-F778-4DE7-9AA0-DF5AE99FB1BA}" type="presOf" srcId="{16A60E60-6A35-48EC-9471-A01EFB5C1433}" destId="{A704FB73-AB98-4C5A-861E-97598ED5E84B}" srcOrd="0" destOrd="0" presId="urn:microsoft.com/office/officeart/2005/8/layout/default"/>
    <dgm:cxn modelId="{879BB64C-7ACE-4F05-9AA4-D9EE1D600153}" srcId="{9965F0D0-52A3-44B0-8E6F-E8D2896DB96F}" destId="{87F4926D-D561-4C48-A443-3C9823422B2B}" srcOrd="3" destOrd="0" parTransId="{CB63ADFE-FA45-4F9C-A88E-201C58C5113A}" sibTransId="{3AC9038A-A83B-4036-A1DB-850B94F521ED}"/>
    <dgm:cxn modelId="{D4CCC851-892F-48C1-8988-27A3136FA963}" srcId="{9965F0D0-52A3-44B0-8E6F-E8D2896DB96F}" destId="{16A60E60-6A35-48EC-9471-A01EFB5C1433}" srcOrd="7" destOrd="0" parTransId="{4F6A0177-7550-4B35-A327-714BAE253D71}" sibTransId="{8C759388-16CF-4F99-BC33-CC2248AA33AC}"/>
    <dgm:cxn modelId="{C74B0263-AE48-4234-93B7-F0831153D438}" type="presOf" srcId="{8999F5E3-CBE1-4433-8F08-AEBC517AAE85}" destId="{344898B1-7ABA-4334-A0A2-BE6D9022D8D5}" srcOrd="0" destOrd="0" presId="urn:microsoft.com/office/officeart/2005/8/layout/default"/>
    <dgm:cxn modelId="{D725C86A-67AD-4D10-A96A-65B051C3C62F}" srcId="{9965F0D0-52A3-44B0-8E6F-E8D2896DB96F}" destId="{C901EBBD-96CA-417B-9A66-86182FAD5231}" srcOrd="5" destOrd="0" parTransId="{1E945CDE-C6C2-43EF-A6BD-0B8C37C84AF8}" sibTransId="{4D540DDD-EA2B-4AA3-AA53-1EA2FC78A0C6}"/>
    <dgm:cxn modelId="{75477486-361A-4E27-B496-80310D4E19E3}" srcId="{9965F0D0-52A3-44B0-8E6F-E8D2896DB96F}" destId="{C857833F-09DF-4134-8239-CC81E2929C37}" srcOrd="0" destOrd="0" parTransId="{CCF9E099-B6C0-4AD1-81E3-D366AA557FDA}" sibTransId="{2BF81ECB-5613-4971-B98F-DBAF2D49EEBC}"/>
    <dgm:cxn modelId="{3257AB92-BD88-4A3F-AE89-98EE66DA4709}" type="presOf" srcId="{E377B5BE-5FBA-48C6-AFCE-EEC403A73627}" destId="{6C01D04C-AED6-4E4B-B8B1-CEC61E4EAFDD}" srcOrd="0" destOrd="0" presId="urn:microsoft.com/office/officeart/2005/8/layout/default"/>
    <dgm:cxn modelId="{21BE2EA0-E1C2-4226-9D4E-76A6DDB08672}" srcId="{9965F0D0-52A3-44B0-8E6F-E8D2896DB96F}" destId="{E377B5BE-5FBA-48C6-AFCE-EEC403A73627}" srcOrd="6" destOrd="0" parTransId="{F99DEA40-59E2-49C8-AD7C-FFBCC78E5D89}" sibTransId="{3E913175-4EA1-4830-B5D7-7AA1BD6494BB}"/>
    <dgm:cxn modelId="{41FC3FA1-17C9-4058-9F4E-7F493BBABA82}" type="presOf" srcId="{9965F0D0-52A3-44B0-8E6F-E8D2896DB96F}" destId="{24D297C0-BE76-40B0-9BCF-B1D7CC26A480}" srcOrd="0" destOrd="0" presId="urn:microsoft.com/office/officeart/2005/8/layout/default"/>
    <dgm:cxn modelId="{E9D137A3-6E10-4D1B-8D61-B602F4CA0AD8}" srcId="{9965F0D0-52A3-44B0-8E6F-E8D2896DB96F}" destId="{8999F5E3-CBE1-4433-8F08-AEBC517AAE85}" srcOrd="2" destOrd="0" parTransId="{72E97E88-6897-4482-AE2F-C2A7ED5D7817}" sibTransId="{488B3069-8D8A-45F9-B184-63AF736D48AC}"/>
    <dgm:cxn modelId="{7C908CB1-4BCE-4246-B255-CD48B24B248D}" type="presOf" srcId="{C1E5846B-30B2-4241-A675-844725A8A11D}" destId="{1A98B60F-7BC2-46E4-A6C4-CAD421827AF1}" srcOrd="0" destOrd="0" presId="urn:microsoft.com/office/officeart/2005/8/layout/default"/>
    <dgm:cxn modelId="{E84BEEBD-BBBA-4643-886A-99ADA33A5253}" srcId="{9965F0D0-52A3-44B0-8E6F-E8D2896DB96F}" destId="{C1E5846B-30B2-4241-A675-844725A8A11D}" srcOrd="1" destOrd="0" parTransId="{1AC8D22F-59F4-44C8-B5A2-9522EB4E2694}" sibTransId="{3C669D57-9DA2-42BE-A2A1-1BBE2CF627C1}"/>
    <dgm:cxn modelId="{BB5C2AD2-6C75-4A28-B88B-D40AFD5D2907}" type="presOf" srcId="{C901EBBD-96CA-417B-9A66-86182FAD5231}" destId="{EDF08595-4E8E-4618-A2B9-B5F5E7F5DC27}" srcOrd="0" destOrd="0" presId="urn:microsoft.com/office/officeart/2005/8/layout/default"/>
    <dgm:cxn modelId="{5D71A2F7-7CF3-447D-AC92-52C25CB2B7EB}" type="presOf" srcId="{BBC46B85-1C42-4C9E-85B8-4FF7596C52AC}" destId="{129E5B64-8B11-4734-87ED-C189D538D000}" srcOrd="0" destOrd="0" presId="urn:microsoft.com/office/officeart/2005/8/layout/default"/>
    <dgm:cxn modelId="{761F97E6-9FBA-43A8-9C58-C2BB32DB91AE}" type="presParOf" srcId="{24D297C0-BE76-40B0-9BCF-B1D7CC26A480}" destId="{8BD98A33-FD10-446C-B594-D9CB4B63DE1A}" srcOrd="0" destOrd="0" presId="urn:microsoft.com/office/officeart/2005/8/layout/default"/>
    <dgm:cxn modelId="{E5620785-3E28-466B-BE72-C140529E48C1}" type="presParOf" srcId="{24D297C0-BE76-40B0-9BCF-B1D7CC26A480}" destId="{7E0BB4FC-2DA7-45BA-8472-C65C1187D73D}" srcOrd="1" destOrd="0" presId="urn:microsoft.com/office/officeart/2005/8/layout/default"/>
    <dgm:cxn modelId="{0B827B89-026D-4322-BA8C-FB9A29D2CBD9}" type="presParOf" srcId="{24D297C0-BE76-40B0-9BCF-B1D7CC26A480}" destId="{1A98B60F-7BC2-46E4-A6C4-CAD421827AF1}" srcOrd="2" destOrd="0" presId="urn:microsoft.com/office/officeart/2005/8/layout/default"/>
    <dgm:cxn modelId="{F3F47948-CE18-4DA6-A19C-2C52E98A3D6A}" type="presParOf" srcId="{24D297C0-BE76-40B0-9BCF-B1D7CC26A480}" destId="{822D6D34-C9D2-44C7-ABCF-4DC3E6A4B83A}" srcOrd="3" destOrd="0" presId="urn:microsoft.com/office/officeart/2005/8/layout/default"/>
    <dgm:cxn modelId="{3435CF66-4ADA-48FA-9019-94ECABA6CA99}" type="presParOf" srcId="{24D297C0-BE76-40B0-9BCF-B1D7CC26A480}" destId="{344898B1-7ABA-4334-A0A2-BE6D9022D8D5}" srcOrd="4" destOrd="0" presId="urn:microsoft.com/office/officeart/2005/8/layout/default"/>
    <dgm:cxn modelId="{10FA8E22-F168-455A-9103-30FE019A7749}" type="presParOf" srcId="{24D297C0-BE76-40B0-9BCF-B1D7CC26A480}" destId="{E9AA44EE-941A-41CB-95FF-FB2F023E726F}" srcOrd="5" destOrd="0" presId="urn:microsoft.com/office/officeart/2005/8/layout/default"/>
    <dgm:cxn modelId="{6A7B1DE5-8DEF-4E6C-B8F2-0CFC07C6A951}" type="presParOf" srcId="{24D297C0-BE76-40B0-9BCF-B1D7CC26A480}" destId="{4D66B856-0E93-47A1-B641-DEDD6569FF1B}" srcOrd="6" destOrd="0" presId="urn:microsoft.com/office/officeart/2005/8/layout/default"/>
    <dgm:cxn modelId="{BE2A8C46-319E-4FF0-8B2B-5247D98DA6C4}" type="presParOf" srcId="{24D297C0-BE76-40B0-9BCF-B1D7CC26A480}" destId="{5564280A-52BE-477A-95F1-E2071FEDD8E4}" srcOrd="7" destOrd="0" presId="urn:microsoft.com/office/officeart/2005/8/layout/default"/>
    <dgm:cxn modelId="{3E8F6668-942F-4CF9-B722-B2C94E63FFE7}" type="presParOf" srcId="{24D297C0-BE76-40B0-9BCF-B1D7CC26A480}" destId="{129E5B64-8B11-4734-87ED-C189D538D000}" srcOrd="8" destOrd="0" presId="urn:microsoft.com/office/officeart/2005/8/layout/default"/>
    <dgm:cxn modelId="{6CED02F3-0018-4D45-A45E-A788DB68E5E8}" type="presParOf" srcId="{24D297C0-BE76-40B0-9BCF-B1D7CC26A480}" destId="{E82C3C46-62B5-490A-9609-050917D69ACB}" srcOrd="9" destOrd="0" presId="urn:microsoft.com/office/officeart/2005/8/layout/default"/>
    <dgm:cxn modelId="{A15E1BC2-22DA-486C-8BA2-EC081D4A4EAE}" type="presParOf" srcId="{24D297C0-BE76-40B0-9BCF-B1D7CC26A480}" destId="{EDF08595-4E8E-4618-A2B9-B5F5E7F5DC27}" srcOrd="10" destOrd="0" presId="urn:microsoft.com/office/officeart/2005/8/layout/default"/>
    <dgm:cxn modelId="{1FBF31E3-3E6A-4EEF-BBC3-41CBFF1319AE}" type="presParOf" srcId="{24D297C0-BE76-40B0-9BCF-B1D7CC26A480}" destId="{631E3C8F-4B59-4C60-9FE3-FF848046694D}" srcOrd="11" destOrd="0" presId="urn:microsoft.com/office/officeart/2005/8/layout/default"/>
    <dgm:cxn modelId="{61E0725C-C7B3-47CA-B67D-606F32A2F51F}" type="presParOf" srcId="{24D297C0-BE76-40B0-9BCF-B1D7CC26A480}" destId="{6C01D04C-AED6-4E4B-B8B1-CEC61E4EAFDD}" srcOrd="12" destOrd="0" presId="urn:microsoft.com/office/officeart/2005/8/layout/default"/>
    <dgm:cxn modelId="{DE2F0254-F9FD-46FD-AE5F-F762F81CF534}" type="presParOf" srcId="{24D297C0-BE76-40B0-9BCF-B1D7CC26A480}" destId="{681DD0AF-D4B7-49F1-80B9-41411EE486E9}" srcOrd="13" destOrd="0" presId="urn:microsoft.com/office/officeart/2005/8/layout/default"/>
    <dgm:cxn modelId="{BD17E8A0-B738-4957-B304-74D5A7D067B8}" type="presParOf" srcId="{24D297C0-BE76-40B0-9BCF-B1D7CC26A480}" destId="{A704FB73-AB98-4C5A-861E-97598ED5E84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E9014-975A-3D43-990C-A6E97465B442}" type="doc">
      <dgm:prSet loTypeId="urn:microsoft.com/office/officeart/2005/8/layout/cycle3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383351-6923-F84B-AAC3-82C7EF1043F7}">
      <dgm:prSet phldrT="[Text]" custT="1"/>
      <dgm:spPr/>
      <dgm:t>
        <a:bodyPr/>
        <a:lstStyle/>
        <a:p>
          <a:r>
            <a:rPr lang="en-US" sz="3200" dirty="0"/>
            <a:t>Event: I have a big project assigned at the beginning of the semester</a:t>
          </a:r>
        </a:p>
      </dgm:t>
    </dgm:pt>
    <dgm:pt modelId="{4F17AEA3-6B73-984A-AFD8-1788C13A0A1F}" type="parTrans" cxnId="{1E23F592-9735-484A-B3E2-326F9280FB61}">
      <dgm:prSet/>
      <dgm:spPr/>
      <dgm:t>
        <a:bodyPr/>
        <a:lstStyle/>
        <a:p>
          <a:pPr algn="ctr"/>
          <a:endParaRPr lang="en-US"/>
        </a:p>
      </dgm:t>
    </dgm:pt>
    <dgm:pt modelId="{E39B0DFE-C234-8F41-8B5E-AF2976DE2316}" type="sibTrans" cxnId="{1E23F592-9735-484A-B3E2-326F9280FB61}">
      <dgm:prSet/>
      <dgm:spPr/>
      <dgm:t>
        <a:bodyPr/>
        <a:lstStyle/>
        <a:p>
          <a:pPr algn="ctr"/>
          <a:endParaRPr lang="en-US"/>
        </a:p>
      </dgm:t>
    </dgm:pt>
    <dgm:pt modelId="{09F8716F-633C-3840-9B58-1CC7B9F1C964}">
      <dgm:prSet phldrT="[Text]" custT="1"/>
      <dgm:spPr/>
      <dgm:t>
        <a:bodyPr/>
        <a:lstStyle/>
        <a:p>
          <a:r>
            <a:rPr lang="en-US" sz="3200" dirty="0"/>
            <a:t>Thought: I have plenty of time</a:t>
          </a:r>
        </a:p>
      </dgm:t>
    </dgm:pt>
    <dgm:pt modelId="{D41A7F07-455A-B34F-9946-D9C4869922EA}" type="parTrans" cxnId="{0443B803-2398-FF47-9A76-99F3E90D3B88}">
      <dgm:prSet/>
      <dgm:spPr/>
      <dgm:t>
        <a:bodyPr/>
        <a:lstStyle/>
        <a:p>
          <a:pPr algn="ctr"/>
          <a:endParaRPr lang="en-US"/>
        </a:p>
      </dgm:t>
    </dgm:pt>
    <dgm:pt modelId="{AEBD3D32-C04A-DC48-81DC-044F52A6EE5A}" type="sibTrans" cxnId="{0443B803-2398-FF47-9A76-99F3E90D3B88}">
      <dgm:prSet/>
      <dgm:spPr/>
      <dgm:t>
        <a:bodyPr/>
        <a:lstStyle/>
        <a:p>
          <a:pPr algn="ctr"/>
          <a:endParaRPr lang="en-US"/>
        </a:p>
      </dgm:t>
    </dgm:pt>
    <dgm:pt modelId="{ADF8041B-67F9-CB42-97E1-883E18665AEE}">
      <dgm:prSet phldrT="[Text]" custT="1"/>
      <dgm:spPr/>
      <dgm:t>
        <a:bodyPr/>
        <a:lstStyle/>
        <a:p>
          <a:r>
            <a:rPr lang="en-US" sz="3200" dirty="0"/>
            <a:t>Feeling: </a:t>
          </a:r>
        </a:p>
        <a:p>
          <a:r>
            <a:rPr lang="en-US" sz="3200" dirty="0"/>
            <a:t>Initial – denial </a:t>
          </a:r>
        </a:p>
        <a:p>
          <a:r>
            <a:rPr lang="en-US" sz="3200" dirty="0"/>
            <a:t>Later – overwhelmed, panic</a:t>
          </a:r>
        </a:p>
      </dgm:t>
    </dgm:pt>
    <dgm:pt modelId="{40E5C8C2-0E7B-CB4C-8E00-AB69237555D3}" type="parTrans" cxnId="{C61F8F73-67F3-6E44-A428-D1478E0653D1}">
      <dgm:prSet/>
      <dgm:spPr/>
      <dgm:t>
        <a:bodyPr/>
        <a:lstStyle/>
        <a:p>
          <a:pPr algn="ctr"/>
          <a:endParaRPr lang="en-US"/>
        </a:p>
      </dgm:t>
    </dgm:pt>
    <dgm:pt modelId="{C3F6AD96-AE3C-5A46-B56E-ACDFC5A6C087}" type="sibTrans" cxnId="{C61F8F73-67F3-6E44-A428-D1478E0653D1}">
      <dgm:prSet/>
      <dgm:spPr/>
      <dgm:t>
        <a:bodyPr/>
        <a:lstStyle/>
        <a:p>
          <a:pPr algn="ctr"/>
          <a:endParaRPr lang="en-US"/>
        </a:p>
      </dgm:t>
    </dgm:pt>
    <dgm:pt modelId="{D9B19B32-041E-AE47-B228-B43B3C01D3BA}">
      <dgm:prSet phldrT="[Text]" custT="1"/>
      <dgm:spPr/>
      <dgm:t>
        <a:bodyPr/>
        <a:lstStyle/>
        <a:p>
          <a:r>
            <a:rPr lang="en-US" sz="3200" dirty="0"/>
            <a:t>Behavior: Call off work, miss class, others?</a:t>
          </a:r>
        </a:p>
      </dgm:t>
    </dgm:pt>
    <dgm:pt modelId="{3EB0FA57-285C-D841-BE40-87C07BC9A6C9}" type="parTrans" cxnId="{61CE145B-C46D-0F4C-8057-F68BDDF52272}">
      <dgm:prSet/>
      <dgm:spPr/>
      <dgm:t>
        <a:bodyPr/>
        <a:lstStyle/>
        <a:p>
          <a:pPr algn="ctr"/>
          <a:endParaRPr lang="en-US"/>
        </a:p>
      </dgm:t>
    </dgm:pt>
    <dgm:pt modelId="{C11552E5-38DC-7B4B-BD63-4B5F918AD28B}" type="sibTrans" cxnId="{61CE145B-C46D-0F4C-8057-F68BDDF52272}">
      <dgm:prSet/>
      <dgm:spPr/>
      <dgm:t>
        <a:bodyPr/>
        <a:lstStyle/>
        <a:p>
          <a:pPr algn="ctr"/>
          <a:endParaRPr lang="en-US"/>
        </a:p>
      </dgm:t>
    </dgm:pt>
    <dgm:pt modelId="{E6EF02A6-E5EF-7C49-A6DA-93B48492F84A}" type="pres">
      <dgm:prSet presAssocID="{2C4E9014-975A-3D43-990C-A6E97465B442}" presName="Name0" presStyleCnt="0">
        <dgm:presLayoutVars>
          <dgm:dir/>
          <dgm:resizeHandles val="exact"/>
        </dgm:presLayoutVars>
      </dgm:prSet>
      <dgm:spPr/>
    </dgm:pt>
    <dgm:pt modelId="{E2BD618B-9798-BB4B-98A8-3D38C81366D3}" type="pres">
      <dgm:prSet presAssocID="{2C4E9014-975A-3D43-990C-A6E97465B442}" presName="cycle" presStyleCnt="0"/>
      <dgm:spPr/>
    </dgm:pt>
    <dgm:pt modelId="{4A241D6A-76E7-F64E-A2E4-43E0DCCAC7C8}" type="pres">
      <dgm:prSet presAssocID="{03383351-6923-F84B-AAC3-82C7EF1043F7}" presName="nodeFirstNode" presStyleLbl="node1" presStyleIdx="0" presStyleCnt="4" custScaleY="168244" custRadScaleRad="115095" custRadScaleInc="-1444">
        <dgm:presLayoutVars>
          <dgm:bulletEnabled val="1"/>
        </dgm:presLayoutVars>
      </dgm:prSet>
      <dgm:spPr/>
    </dgm:pt>
    <dgm:pt modelId="{E38864B7-F718-764B-A151-32F4B78539F2}" type="pres">
      <dgm:prSet presAssocID="{E39B0DFE-C234-8F41-8B5E-AF2976DE2316}" presName="sibTransFirstNode" presStyleLbl="bgShp" presStyleIdx="0" presStyleCnt="1"/>
      <dgm:spPr/>
    </dgm:pt>
    <dgm:pt modelId="{138F08F5-8227-4B43-B0EB-D41BCA68AC00}" type="pres">
      <dgm:prSet presAssocID="{09F8716F-633C-3840-9B58-1CC7B9F1C964}" presName="nodeFollowingNodes" presStyleLbl="node1" presStyleIdx="1" presStyleCnt="4" custRadScaleRad="182641" custRadScaleInc="-4930">
        <dgm:presLayoutVars>
          <dgm:bulletEnabled val="1"/>
        </dgm:presLayoutVars>
      </dgm:prSet>
      <dgm:spPr/>
    </dgm:pt>
    <dgm:pt modelId="{D266A766-1A0D-7549-8027-4FB7E32E0C06}" type="pres">
      <dgm:prSet presAssocID="{ADF8041B-67F9-CB42-97E1-883E18665AEE}" presName="nodeFollowingNodes" presStyleLbl="node1" presStyleIdx="2" presStyleCnt="4" custScaleX="86515" custScaleY="197697" custRadScaleRad="120108" custRadScaleInc="-832">
        <dgm:presLayoutVars>
          <dgm:bulletEnabled val="1"/>
        </dgm:presLayoutVars>
      </dgm:prSet>
      <dgm:spPr/>
    </dgm:pt>
    <dgm:pt modelId="{AFB7FBE4-D109-2C4E-8143-160D4DAFFF73}" type="pres">
      <dgm:prSet presAssocID="{D9B19B32-041E-AE47-B228-B43B3C01D3BA}" presName="nodeFollowingNodes" presStyleLbl="node1" presStyleIdx="3" presStyleCnt="4" custRadScaleRad="169388" custRadScaleInc="5020">
        <dgm:presLayoutVars>
          <dgm:bulletEnabled val="1"/>
        </dgm:presLayoutVars>
      </dgm:prSet>
      <dgm:spPr/>
    </dgm:pt>
  </dgm:ptLst>
  <dgm:cxnLst>
    <dgm:cxn modelId="{0443B803-2398-FF47-9A76-99F3E90D3B88}" srcId="{2C4E9014-975A-3D43-990C-A6E97465B442}" destId="{09F8716F-633C-3840-9B58-1CC7B9F1C964}" srcOrd="1" destOrd="0" parTransId="{D41A7F07-455A-B34F-9946-D9C4869922EA}" sibTransId="{AEBD3D32-C04A-DC48-81DC-044F52A6EE5A}"/>
    <dgm:cxn modelId="{DFE6AE07-6C1D-46A1-8C61-31B673ADAD36}" type="presOf" srcId="{03383351-6923-F84B-AAC3-82C7EF1043F7}" destId="{4A241D6A-76E7-F64E-A2E4-43E0DCCAC7C8}" srcOrd="0" destOrd="0" presId="urn:microsoft.com/office/officeart/2005/8/layout/cycle3"/>
    <dgm:cxn modelId="{699CB818-5E1E-4F1A-BC8D-CBD29D1EB558}" type="presOf" srcId="{D9B19B32-041E-AE47-B228-B43B3C01D3BA}" destId="{AFB7FBE4-D109-2C4E-8143-160D4DAFFF73}" srcOrd="0" destOrd="0" presId="urn:microsoft.com/office/officeart/2005/8/layout/cycle3"/>
    <dgm:cxn modelId="{20BDCA33-A3EB-4511-9094-54E302F12260}" type="presOf" srcId="{ADF8041B-67F9-CB42-97E1-883E18665AEE}" destId="{D266A766-1A0D-7549-8027-4FB7E32E0C06}" srcOrd="0" destOrd="0" presId="urn:microsoft.com/office/officeart/2005/8/layout/cycle3"/>
    <dgm:cxn modelId="{61CE145B-C46D-0F4C-8057-F68BDDF52272}" srcId="{2C4E9014-975A-3D43-990C-A6E97465B442}" destId="{D9B19B32-041E-AE47-B228-B43B3C01D3BA}" srcOrd="3" destOrd="0" parTransId="{3EB0FA57-285C-D841-BE40-87C07BC9A6C9}" sibTransId="{C11552E5-38DC-7B4B-BD63-4B5F918AD28B}"/>
    <dgm:cxn modelId="{C61F8F73-67F3-6E44-A428-D1478E0653D1}" srcId="{2C4E9014-975A-3D43-990C-A6E97465B442}" destId="{ADF8041B-67F9-CB42-97E1-883E18665AEE}" srcOrd="2" destOrd="0" parTransId="{40E5C8C2-0E7B-CB4C-8E00-AB69237555D3}" sibTransId="{C3F6AD96-AE3C-5A46-B56E-ACDFC5A6C087}"/>
    <dgm:cxn modelId="{D211CA8E-D574-4AA5-9DCE-F7E772B0176A}" type="presOf" srcId="{09F8716F-633C-3840-9B58-1CC7B9F1C964}" destId="{138F08F5-8227-4B43-B0EB-D41BCA68AC00}" srcOrd="0" destOrd="0" presId="urn:microsoft.com/office/officeart/2005/8/layout/cycle3"/>
    <dgm:cxn modelId="{1E23F592-9735-484A-B3E2-326F9280FB61}" srcId="{2C4E9014-975A-3D43-990C-A6E97465B442}" destId="{03383351-6923-F84B-AAC3-82C7EF1043F7}" srcOrd="0" destOrd="0" parTransId="{4F17AEA3-6B73-984A-AFD8-1788C13A0A1F}" sibTransId="{E39B0DFE-C234-8F41-8B5E-AF2976DE2316}"/>
    <dgm:cxn modelId="{13C8CF94-DF1F-4B0E-BA4C-CF8137ED4C55}" type="presOf" srcId="{E39B0DFE-C234-8F41-8B5E-AF2976DE2316}" destId="{E38864B7-F718-764B-A151-32F4B78539F2}" srcOrd="0" destOrd="0" presId="urn:microsoft.com/office/officeart/2005/8/layout/cycle3"/>
    <dgm:cxn modelId="{6489EBE2-C45A-47C0-8A03-D540A9664109}" type="presOf" srcId="{2C4E9014-975A-3D43-990C-A6E97465B442}" destId="{E6EF02A6-E5EF-7C49-A6DA-93B48492F84A}" srcOrd="0" destOrd="0" presId="urn:microsoft.com/office/officeart/2005/8/layout/cycle3"/>
    <dgm:cxn modelId="{4631F113-A768-462A-A905-FAB6F6A89F05}" type="presParOf" srcId="{E6EF02A6-E5EF-7C49-A6DA-93B48492F84A}" destId="{E2BD618B-9798-BB4B-98A8-3D38C81366D3}" srcOrd="0" destOrd="0" presId="urn:microsoft.com/office/officeart/2005/8/layout/cycle3"/>
    <dgm:cxn modelId="{9AC03466-9549-4F18-BD9F-7BFCB83192DD}" type="presParOf" srcId="{E2BD618B-9798-BB4B-98A8-3D38C81366D3}" destId="{4A241D6A-76E7-F64E-A2E4-43E0DCCAC7C8}" srcOrd="0" destOrd="0" presId="urn:microsoft.com/office/officeart/2005/8/layout/cycle3"/>
    <dgm:cxn modelId="{7EFBBC86-0C4D-4949-AAAD-13B862ACFA45}" type="presParOf" srcId="{E2BD618B-9798-BB4B-98A8-3D38C81366D3}" destId="{E38864B7-F718-764B-A151-32F4B78539F2}" srcOrd="1" destOrd="0" presId="urn:microsoft.com/office/officeart/2005/8/layout/cycle3"/>
    <dgm:cxn modelId="{0C677439-DDE8-46EF-8AC6-C4D92ECC7505}" type="presParOf" srcId="{E2BD618B-9798-BB4B-98A8-3D38C81366D3}" destId="{138F08F5-8227-4B43-B0EB-D41BCA68AC00}" srcOrd="2" destOrd="0" presId="urn:microsoft.com/office/officeart/2005/8/layout/cycle3"/>
    <dgm:cxn modelId="{5AF639D0-907E-4D5F-9C17-791C847EE35D}" type="presParOf" srcId="{E2BD618B-9798-BB4B-98A8-3D38C81366D3}" destId="{D266A766-1A0D-7549-8027-4FB7E32E0C06}" srcOrd="3" destOrd="0" presId="urn:microsoft.com/office/officeart/2005/8/layout/cycle3"/>
    <dgm:cxn modelId="{BC5F419A-E0E3-4892-BF05-C57C88A62D28}" type="presParOf" srcId="{E2BD618B-9798-BB4B-98A8-3D38C81366D3}" destId="{AFB7FBE4-D109-2C4E-8143-160D4DAFFF7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B76A5-8C43-45A7-BCB6-0933D2DF4FE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90FDFF2B-F28E-4C74-B700-2B69EBDD6144}">
      <dgm:prSet phldrT="[Text]"/>
      <dgm:spPr/>
      <dgm:t>
        <a:bodyPr/>
        <a:lstStyle/>
        <a:p>
          <a:r>
            <a:rPr lang="en-US" dirty="0"/>
            <a:t>Prioritize</a:t>
          </a:r>
        </a:p>
      </dgm:t>
    </dgm:pt>
    <dgm:pt modelId="{9819EC10-4EC3-47A6-96F9-71CE5FAF5515}" type="parTrans" cxnId="{07CCC581-5E20-4AF2-9459-27A5DE96D272}">
      <dgm:prSet/>
      <dgm:spPr/>
      <dgm:t>
        <a:bodyPr/>
        <a:lstStyle/>
        <a:p>
          <a:endParaRPr lang="en-US"/>
        </a:p>
      </dgm:t>
    </dgm:pt>
    <dgm:pt modelId="{4D7FAC7C-D230-4325-A37B-739AEC206A73}" type="sibTrans" cxnId="{07CCC581-5E20-4AF2-9459-27A5DE96D272}">
      <dgm:prSet/>
      <dgm:spPr/>
      <dgm:t>
        <a:bodyPr/>
        <a:lstStyle/>
        <a:p>
          <a:endParaRPr lang="en-US"/>
        </a:p>
      </dgm:t>
    </dgm:pt>
    <dgm:pt modelId="{9401A6CB-F01E-4C67-ABA4-4C7067CA2A48}">
      <dgm:prSet phldrT="[Text]"/>
      <dgm:spPr/>
      <dgm:t>
        <a:bodyPr/>
        <a:lstStyle/>
        <a:p>
          <a:r>
            <a:rPr lang="en-US" dirty="0"/>
            <a:t>Make a schedule</a:t>
          </a:r>
        </a:p>
      </dgm:t>
    </dgm:pt>
    <dgm:pt modelId="{14F42180-2FFF-4EBD-B9DF-A975AA8D7C72}" type="parTrans" cxnId="{747B2F5E-F70A-4F6D-856E-7BDBEB053AD7}">
      <dgm:prSet/>
      <dgm:spPr/>
      <dgm:t>
        <a:bodyPr/>
        <a:lstStyle/>
        <a:p>
          <a:endParaRPr lang="en-US"/>
        </a:p>
      </dgm:t>
    </dgm:pt>
    <dgm:pt modelId="{B7CA13E8-8AEC-48B1-BB01-D6C20816641D}" type="sibTrans" cxnId="{747B2F5E-F70A-4F6D-856E-7BDBEB053AD7}">
      <dgm:prSet/>
      <dgm:spPr/>
      <dgm:t>
        <a:bodyPr/>
        <a:lstStyle/>
        <a:p>
          <a:endParaRPr lang="en-US"/>
        </a:p>
      </dgm:t>
    </dgm:pt>
    <dgm:pt modelId="{7D001573-7A8F-4194-A046-F06138A525BA}">
      <dgm:prSet phldrT="[Text]"/>
      <dgm:spPr/>
      <dgm:t>
        <a:bodyPr/>
        <a:lstStyle/>
        <a:p>
          <a:r>
            <a:rPr lang="en-US" dirty="0"/>
            <a:t>Revisit and revise your plan</a:t>
          </a:r>
        </a:p>
      </dgm:t>
    </dgm:pt>
    <dgm:pt modelId="{8C8F8EB2-D596-4361-AF21-B35BD75FC0E3}" type="parTrans" cxnId="{CE5ACB26-4B39-45A2-8208-F0DB7C0217DD}">
      <dgm:prSet/>
      <dgm:spPr/>
      <dgm:t>
        <a:bodyPr/>
        <a:lstStyle/>
        <a:p>
          <a:endParaRPr lang="en-US"/>
        </a:p>
      </dgm:t>
    </dgm:pt>
    <dgm:pt modelId="{3573A948-47FC-4508-82E6-93C7B520F063}" type="sibTrans" cxnId="{CE5ACB26-4B39-45A2-8208-F0DB7C0217DD}">
      <dgm:prSet/>
      <dgm:spPr/>
      <dgm:t>
        <a:bodyPr/>
        <a:lstStyle/>
        <a:p>
          <a:endParaRPr lang="en-US"/>
        </a:p>
      </dgm:t>
    </dgm:pt>
    <dgm:pt modelId="{22E3A8C0-2539-DF45-9ACE-0A478A89F667}">
      <dgm:prSet phldrT="[Text]"/>
      <dgm:spPr/>
      <dgm:t>
        <a:bodyPr/>
        <a:lstStyle/>
        <a:p>
          <a:r>
            <a:rPr lang="en-US"/>
            <a:t>Set </a:t>
          </a:r>
          <a:r>
            <a:rPr lang="en-US" dirty="0"/>
            <a:t>a goal for yourself</a:t>
          </a:r>
        </a:p>
      </dgm:t>
    </dgm:pt>
    <dgm:pt modelId="{F3366749-0C15-2B4E-9F42-B5F803CD0433}" type="parTrans" cxnId="{72F61A48-DCC1-DB41-83E3-3A140FDACF81}">
      <dgm:prSet/>
      <dgm:spPr/>
      <dgm:t>
        <a:bodyPr/>
        <a:lstStyle/>
        <a:p>
          <a:endParaRPr lang="en-US"/>
        </a:p>
      </dgm:t>
    </dgm:pt>
    <dgm:pt modelId="{A3A99DB2-08BB-5F43-8D13-DC28F65FCDC0}" type="sibTrans" cxnId="{72F61A48-DCC1-DB41-83E3-3A140FDACF81}">
      <dgm:prSet/>
      <dgm:spPr/>
      <dgm:t>
        <a:bodyPr/>
        <a:lstStyle/>
        <a:p>
          <a:endParaRPr lang="en-US"/>
        </a:p>
      </dgm:t>
    </dgm:pt>
    <dgm:pt modelId="{950AE2B5-771F-490E-ACAD-00206C4004C8}" type="pres">
      <dgm:prSet presAssocID="{372B76A5-8C43-45A7-BCB6-0933D2DF4FE8}" presName="Name0" presStyleCnt="0">
        <dgm:presLayoutVars>
          <dgm:dir/>
          <dgm:animLvl val="lvl"/>
          <dgm:resizeHandles val="exact"/>
        </dgm:presLayoutVars>
      </dgm:prSet>
      <dgm:spPr/>
    </dgm:pt>
    <dgm:pt modelId="{A0A3EE82-1304-4D71-9629-74C6635C1B28}" type="pres">
      <dgm:prSet presAssocID="{90FDFF2B-F28E-4C74-B700-2B69EBDD614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4FCA45-90A6-42C1-8A2A-617CEBCE6CB3}" type="pres">
      <dgm:prSet presAssocID="{4D7FAC7C-D230-4325-A37B-739AEC206A73}" presName="parTxOnlySpace" presStyleCnt="0"/>
      <dgm:spPr/>
    </dgm:pt>
    <dgm:pt modelId="{1B7F3100-849A-7A43-AA33-8A522032BF1E}" type="pres">
      <dgm:prSet presAssocID="{22E3A8C0-2539-DF45-9ACE-0A478A89F66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FFF95BC-6480-9C4B-BBD6-A7B379B5497B}" type="pres">
      <dgm:prSet presAssocID="{A3A99DB2-08BB-5F43-8D13-DC28F65FCDC0}" presName="parTxOnlySpace" presStyleCnt="0"/>
      <dgm:spPr/>
    </dgm:pt>
    <dgm:pt modelId="{16862E24-0444-40C9-8923-8886AE991863}" type="pres">
      <dgm:prSet presAssocID="{9401A6CB-F01E-4C67-ABA4-4C7067CA2A4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BBBC73-77A3-4F39-9323-9E1DABD90BCB}" type="pres">
      <dgm:prSet presAssocID="{B7CA13E8-8AEC-48B1-BB01-D6C20816641D}" presName="parTxOnlySpace" presStyleCnt="0"/>
      <dgm:spPr/>
    </dgm:pt>
    <dgm:pt modelId="{ADE80FDE-91C8-4250-9F5D-2900BFEEA7C1}" type="pres">
      <dgm:prSet presAssocID="{7D001573-7A8F-4194-A046-F06138A525B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5ACB26-4B39-45A2-8208-F0DB7C0217DD}" srcId="{372B76A5-8C43-45A7-BCB6-0933D2DF4FE8}" destId="{7D001573-7A8F-4194-A046-F06138A525BA}" srcOrd="3" destOrd="0" parTransId="{8C8F8EB2-D596-4361-AF21-B35BD75FC0E3}" sibTransId="{3573A948-47FC-4508-82E6-93C7B520F063}"/>
    <dgm:cxn modelId="{72F61A48-DCC1-DB41-83E3-3A140FDACF81}" srcId="{372B76A5-8C43-45A7-BCB6-0933D2DF4FE8}" destId="{22E3A8C0-2539-DF45-9ACE-0A478A89F667}" srcOrd="1" destOrd="0" parTransId="{F3366749-0C15-2B4E-9F42-B5F803CD0433}" sibTransId="{A3A99DB2-08BB-5F43-8D13-DC28F65FCDC0}"/>
    <dgm:cxn modelId="{42815553-7911-4BE1-B639-B7A2B19A2E1D}" type="presOf" srcId="{7D001573-7A8F-4194-A046-F06138A525BA}" destId="{ADE80FDE-91C8-4250-9F5D-2900BFEEA7C1}" srcOrd="0" destOrd="0" presId="urn:microsoft.com/office/officeart/2005/8/layout/chevron1"/>
    <dgm:cxn modelId="{747B2F5E-F70A-4F6D-856E-7BDBEB053AD7}" srcId="{372B76A5-8C43-45A7-BCB6-0933D2DF4FE8}" destId="{9401A6CB-F01E-4C67-ABA4-4C7067CA2A48}" srcOrd="2" destOrd="0" parTransId="{14F42180-2FFF-4EBD-B9DF-A975AA8D7C72}" sibTransId="{B7CA13E8-8AEC-48B1-BB01-D6C20816641D}"/>
    <dgm:cxn modelId="{E6C0AF6D-8036-4818-AD40-23B9BA4A6B71}" type="presOf" srcId="{90FDFF2B-F28E-4C74-B700-2B69EBDD6144}" destId="{A0A3EE82-1304-4D71-9629-74C6635C1B28}" srcOrd="0" destOrd="0" presId="urn:microsoft.com/office/officeart/2005/8/layout/chevron1"/>
    <dgm:cxn modelId="{07CCC581-5E20-4AF2-9459-27A5DE96D272}" srcId="{372B76A5-8C43-45A7-BCB6-0933D2DF4FE8}" destId="{90FDFF2B-F28E-4C74-B700-2B69EBDD6144}" srcOrd="0" destOrd="0" parTransId="{9819EC10-4EC3-47A6-96F9-71CE5FAF5515}" sibTransId="{4D7FAC7C-D230-4325-A37B-739AEC206A73}"/>
    <dgm:cxn modelId="{EA8237A2-63BA-4630-8119-D36C3E0DE018}" type="presOf" srcId="{372B76A5-8C43-45A7-BCB6-0933D2DF4FE8}" destId="{950AE2B5-771F-490E-ACAD-00206C4004C8}" srcOrd="0" destOrd="0" presId="urn:microsoft.com/office/officeart/2005/8/layout/chevron1"/>
    <dgm:cxn modelId="{F109ACBB-7E57-4107-A782-B6460AF70D94}" type="presOf" srcId="{9401A6CB-F01E-4C67-ABA4-4C7067CA2A48}" destId="{16862E24-0444-40C9-8923-8886AE991863}" srcOrd="0" destOrd="0" presId="urn:microsoft.com/office/officeart/2005/8/layout/chevron1"/>
    <dgm:cxn modelId="{65B802CE-DC04-9943-9F0E-2A9CE977C1CC}" type="presOf" srcId="{22E3A8C0-2539-DF45-9ACE-0A478A89F667}" destId="{1B7F3100-849A-7A43-AA33-8A522032BF1E}" srcOrd="0" destOrd="0" presId="urn:microsoft.com/office/officeart/2005/8/layout/chevron1"/>
    <dgm:cxn modelId="{31A645B9-D489-409C-8640-A216F9DDF375}" type="presParOf" srcId="{950AE2B5-771F-490E-ACAD-00206C4004C8}" destId="{A0A3EE82-1304-4D71-9629-74C6635C1B28}" srcOrd="0" destOrd="0" presId="urn:microsoft.com/office/officeart/2005/8/layout/chevron1"/>
    <dgm:cxn modelId="{BB93D438-A839-4313-B009-ACFC7EDEB029}" type="presParOf" srcId="{950AE2B5-771F-490E-ACAD-00206C4004C8}" destId="{404FCA45-90A6-42C1-8A2A-617CEBCE6CB3}" srcOrd="1" destOrd="0" presId="urn:microsoft.com/office/officeart/2005/8/layout/chevron1"/>
    <dgm:cxn modelId="{28E3E0C5-868C-D145-9AEF-67DF5CDE9E42}" type="presParOf" srcId="{950AE2B5-771F-490E-ACAD-00206C4004C8}" destId="{1B7F3100-849A-7A43-AA33-8A522032BF1E}" srcOrd="2" destOrd="0" presId="urn:microsoft.com/office/officeart/2005/8/layout/chevron1"/>
    <dgm:cxn modelId="{8DA3EA0D-C54B-CA4F-8A3C-C005FFD00543}" type="presParOf" srcId="{950AE2B5-771F-490E-ACAD-00206C4004C8}" destId="{AFFF95BC-6480-9C4B-BBD6-A7B379B5497B}" srcOrd="3" destOrd="0" presId="urn:microsoft.com/office/officeart/2005/8/layout/chevron1"/>
    <dgm:cxn modelId="{A1798D6B-9D10-469E-ACD2-C35F718AC408}" type="presParOf" srcId="{950AE2B5-771F-490E-ACAD-00206C4004C8}" destId="{16862E24-0444-40C9-8923-8886AE991863}" srcOrd="4" destOrd="0" presId="urn:microsoft.com/office/officeart/2005/8/layout/chevron1"/>
    <dgm:cxn modelId="{8E9E6EBB-FEA3-456D-B104-9C6D0C5D663C}" type="presParOf" srcId="{950AE2B5-771F-490E-ACAD-00206C4004C8}" destId="{27BBBC73-77A3-4F39-9323-9E1DABD90BCB}" srcOrd="5" destOrd="0" presId="urn:microsoft.com/office/officeart/2005/8/layout/chevron1"/>
    <dgm:cxn modelId="{E1960D44-E389-4331-ACC7-C75856D78E66}" type="presParOf" srcId="{950AE2B5-771F-490E-ACAD-00206C4004C8}" destId="{ADE80FDE-91C8-4250-9F5D-2900BFEEA7C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8A33-FD10-446C-B594-D9CB4B63DE1A}">
      <dsp:nvSpPr>
        <dsp:cNvPr id="0" name=""/>
        <dsp:cNvSpPr/>
      </dsp:nvSpPr>
      <dsp:spPr>
        <a:xfrm>
          <a:off x="0" y="605631"/>
          <a:ext cx="2766218" cy="1659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kern="1200" dirty="0"/>
            <a:t>Perfectionism</a:t>
          </a:r>
        </a:p>
      </dsp:txBody>
      <dsp:txXfrm>
        <a:off x="0" y="605631"/>
        <a:ext cx="2766218" cy="1659731"/>
      </dsp:txXfrm>
    </dsp:sp>
    <dsp:sp modelId="{1A98B60F-7BC2-46E4-A6C4-CAD421827AF1}">
      <dsp:nvSpPr>
        <dsp:cNvPr id="0" name=""/>
        <dsp:cNvSpPr/>
      </dsp:nvSpPr>
      <dsp:spPr>
        <a:xfrm>
          <a:off x="3042840" y="605631"/>
          <a:ext cx="2766218" cy="1659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Fear of Failure</a:t>
          </a:r>
        </a:p>
      </dsp:txBody>
      <dsp:txXfrm>
        <a:off x="3042840" y="605631"/>
        <a:ext cx="2766218" cy="1659731"/>
      </dsp:txXfrm>
    </dsp:sp>
    <dsp:sp modelId="{344898B1-7ABA-4334-A0A2-BE6D9022D8D5}">
      <dsp:nvSpPr>
        <dsp:cNvPr id="0" name=""/>
        <dsp:cNvSpPr/>
      </dsp:nvSpPr>
      <dsp:spPr>
        <a:xfrm>
          <a:off x="6085681" y="605631"/>
          <a:ext cx="2766218" cy="1659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Confusion</a:t>
          </a:r>
          <a:endParaRPr lang="en-US" sz="2800" kern="1200" dirty="0"/>
        </a:p>
      </dsp:txBody>
      <dsp:txXfrm>
        <a:off x="6085681" y="605631"/>
        <a:ext cx="2766218" cy="1659731"/>
      </dsp:txXfrm>
    </dsp:sp>
    <dsp:sp modelId="{4D66B856-0E93-47A1-B641-DEDD6569FF1B}">
      <dsp:nvSpPr>
        <dsp:cNvPr id="0" name=""/>
        <dsp:cNvSpPr/>
      </dsp:nvSpPr>
      <dsp:spPr>
        <a:xfrm>
          <a:off x="0" y="2541984"/>
          <a:ext cx="2766218" cy="1659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Task Difficulty</a:t>
          </a:r>
          <a:endParaRPr lang="en-US" sz="2800" kern="1200" dirty="0"/>
        </a:p>
      </dsp:txBody>
      <dsp:txXfrm>
        <a:off x="0" y="2541984"/>
        <a:ext cx="2766218" cy="1659731"/>
      </dsp:txXfrm>
    </dsp:sp>
    <dsp:sp modelId="{129E5B64-8B11-4734-87ED-C189D538D000}">
      <dsp:nvSpPr>
        <dsp:cNvPr id="0" name=""/>
        <dsp:cNvSpPr/>
      </dsp:nvSpPr>
      <dsp:spPr>
        <a:xfrm>
          <a:off x="3042840" y="2541984"/>
          <a:ext cx="2766218" cy="1659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Poor Motivation</a:t>
          </a:r>
          <a:endParaRPr lang="en-US" sz="2800" kern="1200" dirty="0"/>
        </a:p>
      </dsp:txBody>
      <dsp:txXfrm>
        <a:off x="3042840" y="2541984"/>
        <a:ext cx="2766218" cy="1659731"/>
      </dsp:txXfrm>
    </dsp:sp>
    <dsp:sp modelId="{EDF08595-4E8E-4618-A2B9-B5F5E7F5DC27}">
      <dsp:nvSpPr>
        <dsp:cNvPr id="0" name=""/>
        <dsp:cNvSpPr/>
      </dsp:nvSpPr>
      <dsp:spPr>
        <a:xfrm>
          <a:off x="6085681" y="2541984"/>
          <a:ext cx="2766218" cy="1659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Difficulty Concentrating</a:t>
          </a:r>
        </a:p>
      </dsp:txBody>
      <dsp:txXfrm>
        <a:off x="6085681" y="2541984"/>
        <a:ext cx="2766218" cy="1659731"/>
      </dsp:txXfrm>
    </dsp:sp>
    <dsp:sp modelId="{6C01D04C-AED6-4E4B-B8B1-CEC61E4EAFDD}">
      <dsp:nvSpPr>
        <dsp:cNvPr id="0" name=""/>
        <dsp:cNvSpPr/>
      </dsp:nvSpPr>
      <dsp:spPr>
        <a:xfrm>
          <a:off x="1521420" y="4478337"/>
          <a:ext cx="2766218" cy="1659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Task Unpleasantness</a:t>
          </a:r>
          <a:endParaRPr lang="en-US" sz="2800" kern="1200" dirty="0"/>
        </a:p>
      </dsp:txBody>
      <dsp:txXfrm>
        <a:off x="1521420" y="4478337"/>
        <a:ext cx="2766218" cy="1659731"/>
      </dsp:txXfrm>
    </dsp:sp>
    <dsp:sp modelId="{A704FB73-AB98-4C5A-861E-97598ED5E84B}">
      <dsp:nvSpPr>
        <dsp:cNvPr id="0" name=""/>
        <dsp:cNvSpPr/>
      </dsp:nvSpPr>
      <dsp:spPr>
        <a:xfrm>
          <a:off x="4564260" y="4478337"/>
          <a:ext cx="2766218" cy="1659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Lack of Priorities</a:t>
          </a:r>
          <a:endParaRPr lang="en-US" sz="2800" kern="1200" dirty="0"/>
        </a:p>
      </dsp:txBody>
      <dsp:txXfrm>
        <a:off x="4564260" y="4478337"/>
        <a:ext cx="2766218" cy="165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64B7-F718-764B-A151-32F4B78539F2}">
      <dsp:nvSpPr>
        <dsp:cNvPr id="0" name=""/>
        <dsp:cNvSpPr/>
      </dsp:nvSpPr>
      <dsp:spPr>
        <a:xfrm>
          <a:off x="2519254" y="-308352"/>
          <a:ext cx="5791454" cy="5791454"/>
        </a:xfrm>
        <a:prstGeom prst="circularArrow">
          <a:avLst>
            <a:gd name="adj1" fmla="val 4668"/>
            <a:gd name="adj2" fmla="val 272909"/>
            <a:gd name="adj3" fmla="val 12800439"/>
            <a:gd name="adj4" fmla="val 18052050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41D6A-76E7-F64E-A2E4-43E0DCCAC7C8}">
      <dsp:nvSpPr>
        <dsp:cNvPr id="0" name=""/>
        <dsp:cNvSpPr/>
      </dsp:nvSpPr>
      <dsp:spPr>
        <a:xfrm>
          <a:off x="3472022" y="-805009"/>
          <a:ext cx="3885918" cy="32689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Event: I have a big project assigned at the beginning of the semester</a:t>
          </a:r>
        </a:p>
      </dsp:txBody>
      <dsp:txXfrm>
        <a:off x="3631597" y="-645434"/>
        <a:ext cx="3566768" cy="2949762"/>
      </dsp:txXfrm>
    </dsp:sp>
    <dsp:sp modelId="{138F08F5-8227-4B43-B0EB-D41BCA68AC00}">
      <dsp:nvSpPr>
        <dsp:cNvPr id="0" name=""/>
        <dsp:cNvSpPr/>
      </dsp:nvSpPr>
      <dsp:spPr>
        <a:xfrm>
          <a:off x="7030900" y="1702336"/>
          <a:ext cx="3885918" cy="1942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Thought: I have plenty of time</a:t>
          </a:r>
        </a:p>
      </dsp:txBody>
      <dsp:txXfrm>
        <a:off x="7125747" y="1797183"/>
        <a:ext cx="3696224" cy="1753265"/>
      </dsp:txXfrm>
    </dsp:sp>
    <dsp:sp modelId="{D266A766-1A0D-7549-8027-4FB7E32E0C06}">
      <dsp:nvSpPr>
        <dsp:cNvPr id="0" name=""/>
        <dsp:cNvSpPr/>
      </dsp:nvSpPr>
      <dsp:spPr>
        <a:xfrm>
          <a:off x="3803571" y="3067894"/>
          <a:ext cx="3361902" cy="384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Feeling: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Initial – denial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Later – overwhelmed, panic</a:t>
          </a:r>
        </a:p>
      </dsp:txBody>
      <dsp:txXfrm>
        <a:off x="3967686" y="3232009"/>
        <a:ext cx="3033672" cy="3512942"/>
      </dsp:txXfrm>
    </dsp:sp>
    <dsp:sp modelId="{AFB7FBE4-D109-2C4E-8143-160D4DAFFF73}">
      <dsp:nvSpPr>
        <dsp:cNvPr id="0" name=""/>
        <dsp:cNvSpPr/>
      </dsp:nvSpPr>
      <dsp:spPr>
        <a:xfrm>
          <a:off x="4" y="1715423"/>
          <a:ext cx="3885918" cy="19429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Behavior: Call off work, miss class, others?</a:t>
          </a:r>
        </a:p>
      </dsp:txBody>
      <dsp:txXfrm>
        <a:off x="94851" y="1810270"/>
        <a:ext cx="3696224" cy="1753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3EE82-1304-4D71-9629-74C6635C1B28}">
      <dsp:nvSpPr>
        <dsp:cNvPr id="0" name=""/>
        <dsp:cNvSpPr/>
      </dsp:nvSpPr>
      <dsp:spPr>
        <a:xfrm>
          <a:off x="5808" y="2911502"/>
          <a:ext cx="3381238" cy="13524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Prioritize</a:t>
          </a:r>
        </a:p>
      </dsp:txBody>
      <dsp:txXfrm>
        <a:off x="682056" y="2911502"/>
        <a:ext cx="2028743" cy="1352495"/>
      </dsp:txXfrm>
    </dsp:sp>
    <dsp:sp modelId="{1B7F3100-849A-7A43-AA33-8A522032BF1E}">
      <dsp:nvSpPr>
        <dsp:cNvPr id="0" name=""/>
        <dsp:cNvSpPr/>
      </dsp:nvSpPr>
      <dsp:spPr>
        <a:xfrm>
          <a:off x="3048923" y="2911502"/>
          <a:ext cx="3381238" cy="1352495"/>
        </a:xfrm>
        <a:prstGeom prst="chevron">
          <a:avLst/>
        </a:prstGeom>
        <a:solidFill>
          <a:schemeClr val="accent5">
            <a:hueOff val="-1854063"/>
            <a:satOff val="-6517"/>
            <a:lumOff val="-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Set </a:t>
          </a:r>
          <a:r>
            <a:rPr lang="en-US" sz="3200" kern="1200" dirty="0"/>
            <a:t>a goal for yourself</a:t>
          </a:r>
        </a:p>
      </dsp:txBody>
      <dsp:txXfrm>
        <a:off x="3725171" y="2911502"/>
        <a:ext cx="2028743" cy="1352495"/>
      </dsp:txXfrm>
    </dsp:sp>
    <dsp:sp modelId="{16862E24-0444-40C9-8923-8886AE991863}">
      <dsp:nvSpPr>
        <dsp:cNvPr id="0" name=""/>
        <dsp:cNvSpPr/>
      </dsp:nvSpPr>
      <dsp:spPr>
        <a:xfrm>
          <a:off x="6092038" y="2911502"/>
          <a:ext cx="3381238" cy="1352495"/>
        </a:xfrm>
        <a:prstGeom prst="chevron">
          <a:avLst/>
        </a:prstGeom>
        <a:solidFill>
          <a:schemeClr val="accent5">
            <a:hueOff val="-3708126"/>
            <a:satOff val="-13035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Make a schedule</a:t>
          </a:r>
        </a:p>
      </dsp:txBody>
      <dsp:txXfrm>
        <a:off x="6768286" y="2911502"/>
        <a:ext cx="2028743" cy="1352495"/>
      </dsp:txXfrm>
    </dsp:sp>
    <dsp:sp modelId="{ADE80FDE-91C8-4250-9F5D-2900BFEEA7C1}">
      <dsp:nvSpPr>
        <dsp:cNvPr id="0" name=""/>
        <dsp:cNvSpPr/>
      </dsp:nvSpPr>
      <dsp:spPr>
        <a:xfrm>
          <a:off x="9135152" y="2911502"/>
          <a:ext cx="3381238" cy="1352495"/>
        </a:xfrm>
        <a:prstGeom prst="chevron">
          <a:avLst/>
        </a:prstGeom>
        <a:solidFill>
          <a:schemeClr val="accent5">
            <a:hueOff val="-5562189"/>
            <a:satOff val="-19552"/>
            <a:lumOff val="-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Revisit and revise your plan</a:t>
          </a:r>
        </a:p>
      </dsp:txBody>
      <dsp:txXfrm>
        <a:off x="9811400" y="2911502"/>
        <a:ext cx="2028743" cy="1352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244694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k6LXRZMM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https://www.youtube.com/watch?v=VUk6LXRZMMk</a:t>
            </a:r>
            <a:r>
              <a:rPr lang="en-US" dirty="0"/>
              <a:t> (4:10)</a:t>
            </a:r>
          </a:p>
          <a:p>
            <a:endParaRPr lang="en-US" dirty="0"/>
          </a:p>
          <a:p>
            <a:r>
              <a:rPr lang="en-US" dirty="0"/>
              <a:t>After the video have students complete the </a:t>
            </a:r>
            <a:r>
              <a:rPr lang="en-US" dirty="0" err="1"/>
              <a:t>Wellcast</a:t>
            </a:r>
            <a:r>
              <a:rPr lang="en-US" dirty="0"/>
              <a:t> Day Planner handout. </a:t>
            </a:r>
            <a:r>
              <a:rPr lang="en-US"/>
              <a:t>Discuss.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8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Pomodoro Technique was developed in the 1990s and named after the tomato-shaped timer. Use the timer on your phone!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7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Long study sessions or chunks of time working on assignments should be broken up with time away from screens or textbooks. You need to give your mind a rest.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National Institutes of Health suggests meditation makes the brain's ability to process information more efficient.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Search for free meditation apps in your smartphone's app store.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 to the Procrastinator Screening handout for definitions of each.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Pause PowerPoint to take and score the Procrastinator Screening.</a:t>
            </a:r>
          </a:p>
        </p:txBody>
      </p:sp>
    </p:spTree>
    <p:extLst>
      <p:ext uri="{BB962C8B-B14F-4D97-AF65-F5344CB8AC3E}">
        <p14:creationId xmlns:p14="http://schemas.microsoft.com/office/powerpoint/2010/main" val="396689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81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74"/>
            </a:lvl1pPr>
          </a:lstStyle>
          <a:p>
            <a:fld id="{3CD9712D-992A-4AB1-A5C2-575F75921AA2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74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74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med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jschwartz12@cscc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Uk6LXRZMMk?feature=oembed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47700" y="698500"/>
            <a:ext cx="11709400" cy="290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Time Management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-127000" y="-88900"/>
            <a:ext cx="13258800" cy="10083800"/>
            <a:chOff x="-1562100" y="-5270500"/>
            <a:chExt cx="13258800" cy="10083800"/>
          </a:xfrm>
        </p:grpSpPr>
        <p:pic>
          <p:nvPicPr>
            <p:cNvPr id="38" name="pasted-image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738624" cy="35539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562100" y="-5270500"/>
              <a:ext cx="13258800" cy="10083800"/>
            </a:xfrm>
            <a:prstGeom prst="rect">
              <a:avLst/>
            </a:prstGeom>
            <a:effectLst/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6291-75ED-5186-07D9-729FF611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024" y="3695700"/>
            <a:ext cx="12241276" cy="1397000"/>
          </a:xfrm>
        </p:spPr>
        <p:txBody>
          <a:bodyPr/>
          <a:lstStyle/>
          <a:p>
            <a:r>
              <a:rPr lang="en-US" sz="3200" dirty="0"/>
              <a:t>Jorie Schwartz, Professor</a:t>
            </a:r>
          </a:p>
          <a:p>
            <a:r>
              <a:rPr lang="en-US" dirty="0"/>
              <a:t>Social Work and Human Services</a:t>
            </a:r>
            <a:endParaRPr lang="en-US" sz="3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5F8A-410D-452E-6922-9C09C752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Breaks Wisely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41D4B-D197-D5F0-DC2A-487E9C24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2850572"/>
            <a:ext cx="117094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The time between work, school, and  activities can be used to complete tasks. </a:t>
            </a:r>
          </a:p>
          <a:p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Use the Pomodoro Technique by </a:t>
            </a:r>
            <a:r>
              <a:rPr lang="en-US" b="0" i="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workingin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 short intervals and take short, regular, timed breaks or "</a:t>
            </a:r>
            <a:r>
              <a:rPr lang="en-US" b="0" i="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Pomodoros</a:t>
            </a:r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." </a:t>
            </a:r>
          </a:p>
          <a:p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For example, you might use a timer to work in 25-minute sprints, broken up by 5-minute breaks away from your workspace. Every                     fourth Pomodoro, take a longer break.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Time Management Tip 6: Use your breaks wisely">
            <a:extLst>
              <a:ext uri="{FF2B5EF4-FFF2-40B4-BE49-F238E27FC236}">
                <a16:creationId xmlns:a16="http://schemas.microsoft.com/office/drawing/2014/main" id="{95A35F41-411D-24B7-8EF4-B52B7834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786" y="7618268"/>
            <a:ext cx="2914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754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 dirty="0">
                <a:solidFill>
                  <a:srgbClr val="FFFFFF">
                    <a:alpha val="95000"/>
                  </a:srgbClr>
                </a:solidFill>
              </a:rPr>
              <a:t>Fill Your </a:t>
            </a:r>
            <a:r>
              <a:rPr lang="en-US" sz="5740" dirty="0">
                <a:solidFill>
                  <a:srgbClr val="FFFFFF">
                    <a:alpha val="95000"/>
                  </a:srgbClr>
                </a:solidFill>
              </a:rPr>
              <a:t>Energy</a:t>
            </a:r>
            <a:r>
              <a:rPr sz="5740" dirty="0">
                <a:solidFill>
                  <a:srgbClr val="FFFFFF">
                    <a:alpha val="95000"/>
                  </a:srgbClr>
                </a:solidFill>
              </a:rPr>
              <a:t> and Excitement Quota in Positive Ways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Everyone needs </a:t>
            </a:r>
            <a:r>
              <a:rPr lang="en-US" sz="4300" dirty="0">
                <a:solidFill>
                  <a:srgbClr val="546056"/>
                </a:solidFill>
              </a:rPr>
              <a:t>to be energized</a:t>
            </a:r>
            <a:r>
              <a:rPr sz="4300" dirty="0">
                <a:solidFill>
                  <a:srgbClr val="546056"/>
                </a:solidFill>
              </a:rPr>
              <a:t> and to “mix-it-up” sometimes!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Vary your activities throughout the day whenever possible.</a:t>
            </a:r>
          </a:p>
        </p:txBody>
      </p:sp>
      <p:pic>
        <p:nvPicPr>
          <p:cNvPr id="97" name="pasted-image.png"/>
          <p:cNvPicPr/>
          <p:nvPr/>
        </p:nvPicPr>
        <p:blipFill rotWithShape="1">
          <a:blip r:embed="rId3"/>
          <a:srcRect l="-237" t="1179" r="237" b="12989"/>
          <a:stretch/>
        </p:blipFill>
        <p:spPr>
          <a:xfrm>
            <a:off x="3898900" y="6127579"/>
            <a:ext cx="5207000" cy="3422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Finish Fully &amp; Get Closure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Make a habit of finishing each task fully.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Bringing closure to as many “open tasks” as possible will increase your ability to think more clearly.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What are some examples                                    of this?</a:t>
            </a:r>
          </a:p>
        </p:txBody>
      </p:sp>
      <p:pic>
        <p:nvPicPr>
          <p:cNvPr id="101" name="pasted-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889192" y="5889175"/>
            <a:ext cx="4001833" cy="2816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8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60">
                <a:solidFill>
                  <a:srgbClr val="FFFFFF">
                    <a:alpha val="95000"/>
                  </a:srgbClr>
                </a:solidFill>
              </a:rPr>
              <a:t>No Temporary Parking Places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799655" y="2628900"/>
            <a:ext cx="11557445" cy="3691162"/>
          </a:xfrm>
          <a:prstGeom prst="rect">
            <a:avLst/>
          </a:prstGeom>
        </p:spPr>
        <p:txBody>
          <a:bodyPr anchor="t"/>
          <a:lstStyle/>
          <a:p>
            <a:pPr marL="469391" lvl="0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 dirty="0">
                <a:solidFill>
                  <a:srgbClr val="546056"/>
                </a:solidFill>
              </a:rPr>
              <a:t>How much time do you spend looking for your keys (cell phone, wallet, </a:t>
            </a:r>
            <a:r>
              <a:rPr sz="3784" dirty="0" err="1">
                <a:solidFill>
                  <a:srgbClr val="546056"/>
                </a:solidFill>
              </a:rPr>
              <a:t>etc</a:t>
            </a:r>
            <a:r>
              <a:rPr sz="3784" dirty="0">
                <a:solidFill>
                  <a:srgbClr val="546056"/>
                </a:solidFill>
              </a:rPr>
              <a:t>…) everyday?</a:t>
            </a:r>
          </a:p>
          <a:p>
            <a:pPr marL="469391" lvl="0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 dirty="0">
                <a:solidFill>
                  <a:srgbClr val="546056"/>
                </a:solidFill>
              </a:rPr>
              <a:t>Establish as many permanent resting places as possible so your energy isn’t used up remembering where  you put them!</a:t>
            </a:r>
          </a:p>
        </p:txBody>
      </p:sp>
      <p:pic>
        <p:nvPicPr>
          <p:cNvPr id="105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2895877" y="6566951"/>
            <a:ext cx="7213046" cy="3245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78B6-2194-496C-802A-EB5C5043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+mn-lt"/>
              </a:rPr>
              <a:t>Take Time Off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3DA9C-48B4-A659-4561-93A64835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It's important to take time for yourself. </a:t>
            </a:r>
          </a:p>
          <a:p>
            <a:pPr algn="l"/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Many scholars have studied the effects of meditation on reducing effects of stress-induced conditions such as back pain, irritable bowel syndrome, and insomnia. </a:t>
            </a:r>
          </a:p>
          <a:p>
            <a:pPr algn="l"/>
            <a:r>
              <a:rPr lang="en-US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Meditation can take place                               anywhere you can find a few                       minutes of quiet</a:t>
            </a:r>
            <a:endParaRPr lang="en-US" dirty="0"/>
          </a:p>
        </p:txBody>
      </p:sp>
      <p:pic>
        <p:nvPicPr>
          <p:cNvPr id="5" name="Picture 2" descr="Two people meditating">
            <a:extLst>
              <a:ext uri="{FF2B5EF4-FFF2-40B4-BE49-F238E27FC236}">
                <a16:creationId xmlns:a16="http://schemas.microsoft.com/office/drawing/2014/main" id="{D9A7CF0A-1EFA-3C6E-4ECF-74AEA7B4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27" y="6979551"/>
            <a:ext cx="4929591" cy="27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A Word About Energy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406908"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3827" dirty="0">
                <a:solidFill>
                  <a:srgbClr val="585758"/>
                </a:solidFill>
              </a:rPr>
              <a:t>Evaluate your energy level at different times of day.</a:t>
            </a:r>
          </a:p>
          <a:p>
            <a:pPr lvl="0" defTabSz="406908"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3827" dirty="0">
                <a:solidFill>
                  <a:srgbClr val="585758"/>
                </a:solidFill>
              </a:rPr>
              <a:t>Schedule tasks when you have the energy level to</a:t>
            </a:r>
            <a:r>
              <a:rPr lang="en-US" sz="3827" dirty="0">
                <a:solidFill>
                  <a:srgbClr val="585758"/>
                </a:solidFill>
              </a:rPr>
              <a:t> </a:t>
            </a:r>
            <a:r>
              <a:rPr sz="3827" dirty="0">
                <a:solidFill>
                  <a:srgbClr val="585758"/>
                </a:solidFill>
              </a:rPr>
              <a:t>match.</a:t>
            </a:r>
          </a:p>
          <a:p>
            <a:pPr lvl="0" defTabSz="406908"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827" dirty="0">
                <a:solidFill>
                  <a:srgbClr val="585758"/>
                </a:solidFill>
              </a:rPr>
              <a:t>I</a:t>
            </a:r>
            <a:r>
              <a:rPr sz="3827" dirty="0">
                <a:solidFill>
                  <a:srgbClr val="585758"/>
                </a:solidFill>
              </a:rPr>
              <a:t>f you are a “morning person,” seize the early hours to</a:t>
            </a:r>
            <a:r>
              <a:rPr lang="en-US" sz="3827" dirty="0">
                <a:solidFill>
                  <a:srgbClr val="585758"/>
                </a:solidFill>
              </a:rPr>
              <a:t> </a:t>
            </a:r>
            <a:r>
              <a:rPr sz="3827" dirty="0">
                <a:solidFill>
                  <a:srgbClr val="585758"/>
                </a:solidFill>
              </a:rPr>
              <a:t>study and do assignments that require focus.</a:t>
            </a:r>
            <a:endParaRPr lang="en-US" sz="3827" dirty="0">
              <a:solidFill>
                <a:srgbClr val="585758"/>
              </a:solidFill>
            </a:endParaRPr>
          </a:p>
          <a:p>
            <a:pPr lvl="0" defTabSz="406908"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3827" dirty="0">
                <a:solidFill>
                  <a:srgbClr val="585758"/>
                </a:solidFill>
              </a:rPr>
              <a:t>If you are an “evening person,” make sure that you are being productive and not sacrificing sleep for extra hours to socialize.</a:t>
            </a:r>
            <a:endParaRPr lang="en-US" sz="3827" dirty="0">
              <a:solidFill>
                <a:srgbClr val="585758"/>
              </a:solidFill>
            </a:endParaRPr>
          </a:p>
          <a:p>
            <a:pPr lvl="0" defTabSz="406908"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3827" dirty="0">
                <a:solidFill>
                  <a:srgbClr val="585758"/>
                </a:solidFill>
              </a:rPr>
              <a:t>Losing sleep is the easiest way to sabotage your energy level!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000" dirty="0">
                <a:solidFill>
                  <a:srgbClr val="FFFFFF">
                    <a:alpha val="95000"/>
                  </a:srgbClr>
                </a:solidFill>
              </a:rPr>
              <a:t>Procrastination</a:t>
            </a:r>
            <a:endParaRPr sz="7000" dirty="0">
              <a:solidFill>
                <a:srgbClr val="FFFFFF">
                  <a:alpha val="95000"/>
                </a:srgbClr>
              </a:solidFill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1079500" y="2628900"/>
            <a:ext cx="11277600" cy="6477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 indent="0" defTabSz="384047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612" dirty="0">
                <a:solidFill>
                  <a:srgbClr val="7C7B7C"/>
                </a:solidFill>
                <a:ea typeface="Arial Unicode MS"/>
                <a:cs typeface="Arial Unicode MS"/>
                <a:sym typeface="Arial Unicode MS"/>
              </a:rPr>
              <a:t>Is the action of delaying or                                                           postponing something.</a:t>
            </a:r>
            <a:r>
              <a:rPr sz="3612" dirty="0">
                <a:solidFill>
                  <a:srgbClr val="7C7B7C"/>
                </a:solidFill>
                <a:ea typeface="Arial Unicode MS"/>
                <a:cs typeface="Arial Unicode MS"/>
                <a:sym typeface="Arial Unicode MS"/>
              </a:rPr>
              <a:t>  </a:t>
            </a:r>
            <a:endParaRPr lang="en-US" sz="3612" dirty="0">
              <a:solidFill>
                <a:srgbClr val="7C7B7C"/>
              </a:solidFill>
              <a:ea typeface="Arial Unicode MS"/>
              <a:cs typeface="Arial Unicode MS"/>
              <a:sym typeface="Arial Unicode MS"/>
            </a:endParaRPr>
          </a:p>
          <a:p>
            <a:pPr marL="0" lvl="0" indent="0" defTabSz="384047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612" dirty="0">
              <a:solidFill>
                <a:srgbClr val="7C7B7C"/>
              </a:solidFill>
              <a:sym typeface="Arial Unicode MS"/>
            </a:endParaRPr>
          </a:p>
          <a:p>
            <a:pPr marL="0" lvl="0" indent="0" defTabSz="384047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612" dirty="0">
                <a:solidFill>
                  <a:srgbClr val="7C7B7C"/>
                </a:solidFill>
                <a:sym typeface="Arial Unicode MS"/>
              </a:rPr>
              <a:t>Can you relate?</a:t>
            </a:r>
          </a:p>
          <a:p>
            <a:pPr marL="0" lvl="0" indent="0" defTabSz="384047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612" dirty="0">
              <a:solidFill>
                <a:srgbClr val="7C7B7C"/>
              </a:solidFill>
              <a:sym typeface="Arial Unicode MS"/>
            </a:endParaRPr>
          </a:p>
          <a:p>
            <a:pPr marL="0" lvl="0" indent="0" defTabSz="384047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3612" dirty="0">
              <a:solidFill>
                <a:srgbClr val="7C7B7C"/>
              </a:solidFill>
              <a:sym typeface="Arial Unicode MS"/>
            </a:endParaRPr>
          </a:p>
          <a:p>
            <a:pPr marL="0" lvl="0" indent="0" defTabSz="384047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612" dirty="0">
                <a:solidFill>
                  <a:srgbClr val="3F3F3F"/>
                </a:solidFill>
              </a:rPr>
              <a:t> </a:t>
            </a:r>
            <a:endParaRPr sz="3612" dirty="0">
              <a:solidFill>
                <a:srgbClr val="3F3F3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b="1928"/>
          <a:stretch/>
        </p:blipFill>
        <p:spPr>
          <a:xfrm>
            <a:off x="7265773" y="2730843"/>
            <a:ext cx="4970162" cy="6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780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000" dirty="0">
                <a:solidFill>
                  <a:srgbClr val="FFFFFF">
                    <a:alpha val="95000"/>
                  </a:srgbClr>
                </a:solidFill>
              </a:rPr>
              <a:t>Why</a:t>
            </a:r>
            <a:r>
              <a:rPr sz="7000" dirty="0">
                <a:solidFill>
                  <a:srgbClr val="FFFFFF">
                    <a:alpha val="95000"/>
                  </a:srgbClr>
                </a:solidFill>
              </a:rPr>
              <a:t> Do You Procrastinate?</a:t>
            </a:r>
          </a:p>
        </p:txBody>
      </p:sp>
      <p:pic>
        <p:nvPicPr>
          <p:cNvPr id="4098" name="Picture 2" descr="https://rlv.zcache.com/procrastination_poster-r0234ee23280c46a39c277ede23c3519b_ilb22_324.jpg?rlvne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17" y="7888444"/>
            <a:ext cx="2067983" cy="20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6FAF7E-6BD2-3574-35B8-75D1D711B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440436"/>
              </p:ext>
            </p:extLst>
          </p:nvPr>
        </p:nvGraphicFramePr>
        <p:xfrm>
          <a:off x="1581337" y="1504950"/>
          <a:ext cx="8851900" cy="674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Procrastination Cycle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9203396"/>
              </p:ext>
            </p:extLst>
          </p:nvPr>
        </p:nvGraphicFramePr>
        <p:xfrm>
          <a:off x="1051063" y="2796844"/>
          <a:ext cx="10916819" cy="610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4319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Overcoming Procrastination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10879" lvl="0" indent="-210879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7C7B7C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 </a:t>
            </a:r>
            <a:r>
              <a:rPr sz="3655" dirty="0">
                <a:solidFill>
                  <a:srgbClr val="585858"/>
                </a:solidFill>
              </a:rPr>
              <a:t>Win the mental battle by committing to being on time.</a:t>
            </a:r>
          </a:p>
          <a:p>
            <a:pPr marL="210879" lvl="0" indent="-210879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585858"/>
                </a:solidFill>
              </a:rPr>
              <a:t>  Set and keep deadlines.</a:t>
            </a:r>
          </a:p>
          <a:p>
            <a:pPr marL="210879" lvl="0" indent="-210879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585858"/>
                </a:solidFill>
              </a:rPr>
              <a:t>  Organize, schedule &amp; plan.</a:t>
            </a:r>
          </a:p>
          <a:p>
            <a:pPr marL="210879" lvl="0" indent="-210879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585858"/>
                </a:solidFill>
              </a:rPr>
              <a:t>  Divide a big job into smaller ones.</a:t>
            </a:r>
          </a:p>
          <a:p>
            <a:pPr marL="210879" lvl="0" indent="-210879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585858"/>
                </a:solidFill>
              </a:rPr>
              <a:t>  Find a way to make a game of your work or make it fun.</a:t>
            </a:r>
          </a:p>
          <a:p>
            <a:pPr marL="210879" lvl="0" indent="-210879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585858"/>
                </a:solidFill>
              </a:rPr>
              <a:t>  Reward yourself when you’re done.</a:t>
            </a:r>
          </a:p>
          <a:p>
            <a:pPr marL="210879" lvl="0" indent="-210879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585858"/>
                </a:solidFill>
              </a:rPr>
              <a:t>  Tell your friends </a:t>
            </a:r>
            <a:r>
              <a:rPr lang="en-US" sz="3655" dirty="0">
                <a:solidFill>
                  <a:srgbClr val="585858"/>
                </a:solidFill>
              </a:rPr>
              <a:t>and family </a:t>
            </a:r>
            <a:r>
              <a:rPr sz="3655" dirty="0">
                <a:solidFill>
                  <a:srgbClr val="585858"/>
                </a:solidFill>
              </a:rPr>
              <a:t>to remind </a:t>
            </a:r>
            <a:r>
              <a:rPr lang="en-US" sz="3655" dirty="0">
                <a:solidFill>
                  <a:srgbClr val="585858"/>
                </a:solidFill>
              </a:rPr>
              <a:t>                                                     </a:t>
            </a:r>
            <a:r>
              <a:rPr sz="3655" dirty="0">
                <a:solidFill>
                  <a:srgbClr val="585858"/>
                </a:solidFill>
              </a:rPr>
              <a:t>you of</a:t>
            </a:r>
            <a:r>
              <a:rPr lang="en-US" sz="3655" dirty="0">
                <a:solidFill>
                  <a:srgbClr val="585858"/>
                </a:solidFill>
              </a:rPr>
              <a:t> </a:t>
            </a:r>
            <a:r>
              <a:rPr sz="3655" dirty="0">
                <a:solidFill>
                  <a:srgbClr val="585858"/>
                </a:solidFill>
              </a:rPr>
              <a:t>priorities and deadlines.</a:t>
            </a:r>
          </a:p>
          <a:p>
            <a:pPr marL="453390" lvl="0" indent="-453390" defTabSz="38862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55" dirty="0">
                <a:solidFill>
                  <a:srgbClr val="585858"/>
                </a:solidFill>
              </a:rPr>
              <a:t> Learn to say “no” to time wasters.</a:t>
            </a:r>
          </a:p>
        </p:txBody>
      </p:sp>
      <p:pic>
        <p:nvPicPr>
          <p:cNvPr id="3076" name="Picture 4" descr="https://s-media-cache-ak0.pinimg.com/736x/75/ba/5e/75ba5ea4c8401524d59bd8e2aa2109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30" y="5867399"/>
            <a:ext cx="3461951" cy="34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47700" y="6126086"/>
            <a:ext cx="11709400" cy="29591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How do you spend yours?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631558" y="487204"/>
            <a:ext cx="5741684" cy="6601839"/>
            <a:chOff x="-127000" y="-88900"/>
            <a:chExt cx="5741683" cy="6601838"/>
          </a:xfrm>
        </p:grpSpPr>
        <p:pic>
          <p:nvPicPr>
            <p:cNvPr id="43" name="pasted-imag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87684" cy="62716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Picture 4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5741684" cy="6601839"/>
            </a:xfrm>
            <a:prstGeom prst="rect">
              <a:avLst/>
            </a:prstGeom>
            <a:effectLst/>
          </p:spPr>
        </p:pic>
      </p:grpSp>
      <p:sp>
        <p:nvSpPr>
          <p:cNvPr id="45" name="Shape 45"/>
          <p:cNvSpPr/>
          <p:nvPr/>
        </p:nvSpPr>
        <p:spPr>
          <a:xfrm rot="19886583">
            <a:off x="9779523" y="2647949"/>
            <a:ext cx="164246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working</a:t>
            </a:r>
          </a:p>
        </p:txBody>
      </p:sp>
      <p:sp>
        <p:nvSpPr>
          <p:cNvPr id="46" name="Shape 46"/>
          <p:cNvSpPr/>
          <p:nvPr/>
        </p:nvSpPr>
        <p:spPr>
          <a:xfrm rot="20339253">
            <a:off x="1494713" y="3303171"/>
            <a:ext cx="179665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social life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4294967295"/>
          </p:nvPr>
        </p:nvSpPr>
        <p:spPr>
          <a:xfrm>
            <a:off x="647700" y="7267234"/>
            <a:ext cx="11709400" cy="13970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 rot="653372">
            <a:off x="1412378" y="2057400"/>
            <a:ext cx="142914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classes </a:t>
            </a:r>
          </a:p>
        </p:txBody>
      </p:sp>
      <p:sp>
        <p:nvSpPr>
          <p:cNvPr id="49" name="Shape 49"/>
          <p:cNvSpPr/>
          <p:nvPr/>
        </p:nvSpPr>
        <p:spPr>
          <a:xfrm rot="19868359">
            <a:off x="204985" y="1238249"/>
            <a:ext cx="310793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time with family</a:t>
            </a:r>
          </a:p>
        </p:txBody>
      </p:sp>
      <p:sp>
        <p:nvSpPr>
          <p:cNvPr id="50" name="Shape 50"/>
          <p:cNvSpPr/>
          <p:nvPr/>
        </p:nvSpPr>
        <p:spPr>
          <a:xfrm rot="1414882">
            <a:off x="372364" y="4581325"/>
            <a:ext cx="244297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546056"/>
                </a:solidFill>
              </a:rPr>
              <a:t>volunteering</a:t>
            </a:r>
            <a:endParaRPr sz="3200" dirty="0">
              <a:solidFill>
                <a:srgbClr val="546056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 rot="1527059">
            <a:off x="9780675" y="1345808"/>
            <a:ext cx="171926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studying</a:t>
            </a:r>
          </a:p>
        </p:txBody>
      </p:sp>
      <p:sp>
        <p:nvSpPr>
          <p:cNvPr id="52" name="Shape 52"/>
          <p:cNvSpPr/>
          <p:nvPr/>
        </p:nvSpPr>
        <p:spPr>
          <a:xfrm rot="1282808">
            <a:off x="10240962" y="3905250"/>
            <a:ext cx="243086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watching TV</a:t>
            </a:r>
          </a:p>
        </p:txBody>
      </p:sp>
      <p:sp>
        <p:nvSpPr>
          <p:cNvPr id="53" name="Shape 53"/>
          <p:cNvSpPr/>
          <p:nvPr/>
        </p:nvSpPr>
        <p:spPr>
          <a:xfrm rot="93395">
            <a:off x="9956955" y="4984750"/>
            <a:ext cx="161925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sleeping</a:t>
            </a:r>
          </a:p>
        </p:txBody>
      </p:sp>
      <p:sp>
        <p:nvSpPr>
          <p:cNvPr id="54" name="Shape 54"/>
          <p:cNvSpPr/>
          <p:nvPr/>
        </p:nvSpPr>
        <p:spPr>
          <a:xfrm rot="20163483">
            <a:off x="1125826" y="5746749"/>
            <a:ext cx="178216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self-care?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000" dirty="0">
                <a:solidFill>
                  <a:srgbClr val="FFFFFF">
                    <a:alpha val="95000"/>
                  </a:srgbClr>
                </a:solidFill>
              </a:rPr>
              <a:t>4 </a:t>
            </a:r>
            <a:r>
              <a:rPr sz="7000" dirty="0">
                <a:solidFill>
                  <a:srgbClr val="FFFFFF">
                    <a:alpha val="95000"/>
                  </a:srgbClr>
                </a:solidFill>
              </a:rPr>
              <a:t>Easy Steps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E7934F-D0F1-D309-AE17-9F2E267F1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696247"/>
              </p:ext>
            </p:extLst>
          </p:nvPr>
        </p:nvGraphicFramePr>
        <p:xfrm>
          <a:off x="241300" y="1714500"/>
          <a:ext cx="12522200" cy="717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B37-9F07-DB36-1AAB-2268834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179903"/>
            <a:ext cx="11709400" cy="2959100"/>
          </a:xfrm>
        </p:spPr>
        <p:txBody>
          <a:bodyPr/>
          <a:lstStyle/>
          <a:p>
            <a:r>
              <a:rPr lang="en-US" dirty="0"/>
              <a:t>Jorie Schwartz</a:t>
            </a:r>
            <a:br>
              <a:rPr lang="en-US" dirty="0"/>
            </a:br>
            <a:r>
              <a:rPr lang="en-US" dirty="0">
                <a:hlinkClick r:id="rId2"/>
              </a:rPr>
              <a:t>jschwartz12@cscc.edu</a:t>
            </a:r>
            <a:r>
              <a:rPr lang="en-US" dirty="0"/>
              <a:t> </a:t>
            </a:r>
          </a:p>
        </p:txBody>
      </p:sp>
      <p:pic>
        <p:nvPicPr>
          <p:cNvPr id="1032" name="Picture 8" descr="Best interview questions to ask candidates [and great interview tips]">
            <a:extLst>
              <a:ext uri="{FF2B5EF4-FFF2-40B4-BE49-F238E27FC236}">
                <a16:creationId xmlns:a16="http://schemas.microsoft.com/office/drawing/2014/main" id="{906824A5-1897-82CA-DB5E-FC603F21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06" y="785526"/>
            <a:ext cx="9987185" cy="55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543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Time Management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Does this word sound scary or overwhelming to you?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It’s simply the practice of making the most of your time and energy.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Who doesn’t need that?</a:t>
            </a:r>
          </a:p>
        </p:txBody>
      </p:sp>
      <p:pic>
        <p:nvPicPr>
          <p:cNvPr id="58" name="Picture 57"/>
          <p:cNvPicPr/>
          <p:nvPr/>
        </p:nvPicPr>
        <p:blipFill>
          <a:blip r:embed="rId3"/>
          <a:stretch>
            <a:fillRect/>
          </a:stretch>
        </p:blipFill>
        <p:spPr>
          <a:xfrm>
            <a:off x="8820150" y="5638328"/>
            <a:ext cx="3588222" cy="35882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0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20">
                <a:solidFill>
                  <a:srgbClr val="FFFFFF">
                    <a:alpha val="95000"/>
                  </a:srgbClr>
                </a:solidFill>
              </a:rPr>
              <a:t>The Benefits of Time Management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52044" lvl="0" indent="-352044" defTabSz="3855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9595A"/>
                </a:solidFill>
              </a:rPr>
              <a:t>There are many! Not to mention it’s an important professional practice.</a:t>
            </a:r>
          </a:p>
          <a:p>
            <a:pPr marL="352044" lvl="0" indent="-352044" defTabSz="3855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9595A"/>
                </a:solidFill>
              </a:rPr>
              <a:t>You are more productive.</a:t>
            </a:r>
          </a:p>
          <a:p>
            <a:pPr marL="352044" lvl="0" indent="-352044" defTabSz="3855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9595A"/>
                </a:solidFill>
              </a:rPr>
              <a:t>You reduce your stress and avoid melt                                                    downs</a:t>
            </a:r>
          </a:p>
          <a:p>
            <a:pPr marL="352044" lvl="0" indent="-352044" defTabSz="3855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9595A"/>
                </a:solidFill>
              </a:rPr>
              <a:t>You improve your self-esteem.</a:t>
            </a:r>
          </a:p>
          <a:p>
            <a:pPr marL="352044" lvl="0" indent="-352044" defTabSz="3855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9595A"/>
                </a:solidFill>
              </a:rPr>
              <a:t>You achieve balance in your life.</a:t>
            </a:r>
          </a:p>
          <a:p>
            <a:pPr marL="352044" lvl="0" indent="-352044" defTabSz="3855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9595A"/>
                </a:solidFill>
              </a:rPr>
              <a:t>You feel more confident in your ability to get things done.</a:t>
            </a:r>
          </a:p>
          <a:p>
            <a:pPr marL="352044" lvl="0" indent="-352044" defTabSz="3855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9595A"/>
                </a:solidFill>
              </a:rPr>
              <a:t>You reach your goals.</a:t>
            </a:r>
          </a:p>
        </p:txBody>
      </p:sp>
      <p:pic>
        <p:nvPicPr>
          <p:cNvPr id="65" name="pasted-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331209" y="3835678"/>
            <a:ext cx="3917538" cy="246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09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90">
                <a:solidFill>
                  <a:srgbClr val="FFFFFF">
                    <a:alpha val="95000"/>
                  </a:srgbClr>
                </a:solidFill>
              </a:rPr>
              <a:t>Let’s Begin Thinking of Strategies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300" dirty="0">
                <a:solidFill>
                  <a:srgbClr val="546056"/>
                </a:solidFill>
              </a:rPr>
              <a:t> </a:t>
            </a:r>
            <a:endParaRPr sz="4300" dirty="0">
              <a:solidFill>
                <a:srgbClr val="546056"/>
              </a:solidFill>
            </a:endParaRPr>
          </a:p>
        </p:txBody>
      </p:sp>
      <p:pic>
        <p:nvPicPr>
          <p:cNvPr id="2" name="Online Media 1" title="How to Manage Your Time Better">
            <a:hlinkClick r:id="" action="ppaction://media"/>
            <a:extLst>
              <a:ext uri="{FF2B5EF4-FFF2-40B4-BE49-F238E27FC236}">
                <a16:creationId xmlns:a16="http://schemas.microsoft.com/office/drawing/2014/main" id="{E0380BF3-C88D-BDF2-F99C-5B6FE4AEB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201181"/>
            <a:ext cx="13004800" cy="73477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61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FFFFFF">
                    <a:alpha val="95000"/>
                  </a:srgbClr>
                </a:solidFill>
              </a:rPr>
              <a:t>Tips for Better Time Management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647700" y="2469599"/>
            <a:ext cx="11709400" cy="6477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rgbClr val="546056"/>
                </a:solidFill>
              </a:rPr>
              <a:t>Create a </a:t>
            </a:r>
            <a:r>
              <a:rPr lang="en-US" sz="3870" dirty="0">
                <a:solidFill>
                  <a:srgbClr val="546056"/>
                </a:solidFill>
              </a:rPr>
              <a:t>weekly to-do list and a </a:t>
            </a:r>
            <a:r>
              <a:rPr sz="3870" dirty="0">
                <a:solidFill>
                  <a:srgbClr val="546056"/>
                </a:solidFill>
              </a:rPr>
              <a:t>daily plan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870" dirty="0">
                <a:solidFill>
                  <a:srgbClr val="546056"/>
                </a:solidFill>
              </a:rPr>
              <a:t>Prioritize 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rgbClr val="546056"/>
                </a:solidFill>
              </a:rPr>
              <a:t>Assign a time limit to each task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rgbClr val="546056"/>
                </a:solidFill>
              </a:rPr>
              <a:t>Use a calendar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rgbClr val="546056"/>
                </a:solidFill>
              </a:rPr>
              <a:t>Stay organized</a:t>
            </a:r>
          </a:p>
        </p:txBody>
      </p:sp>
      <p:pic>
        <p:nvPicPr>
          <p:cNvPr id="74" name="pasted-image.png"/>
          <p:cNvPicPr/>
          <p:nvPr/>
        </p:nvPicPr>
        <p:blipFill>
          <a:blip r:embed="rId3"/>
          <a:srcRect l="-1" t="16261" r="-2110" b="18127"/>
          <a:stretch/>
        </p:blipFill>
        <p:spPr>
          <a:xfrm>
            <a:off x="6185733" y="6340839"/>
            <a:ext cx="4292391" cy="275819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61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FFFFFF">
                    <a:alpha val="95000"/>
                  </a:srgbClr>
                </a:solidFill>
              </a:rPr>
              <a:t>Tips for Better Time Management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647700" y="2552726"/>
            <a:ext cx="11709400" cy="6477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870" dirty="0">
                <a:solidFill>
                  <a:srgbClr val="546056"/>
                </a:solidFill>
              </a:rPr>
              <a:t>Know your deadlines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870" dirty="0">
                <a:solidFill>
                  <a:srgbClr val="546056"/>
                </a:solidFill>
              </a:rPr>
              <a:t>Learn to say “NO”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chemeClr val="tx1"/>
                </a:solidFill>
              </a:rPr>
              <a:t>Target to be early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chemeClr val="tx1"/>
                </a:solidFill>
              </a:rPr>
              <a:t>Have a clock visible to you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chemeClr val="tx1"/>
                </a:solidFill>
              </a:rPr>
              <a:t>Set reminders </a:t>
            </a:r>
          </a:p>
          <a:p>
            <a:pPr marL="480059" lvl="0" indent="-480059" defTabSz="525779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70" dirty="0">
                <a:solidFill>
                  <a:schemeClr val="tx1"/>
                </a:solidFill>
              </a:rPr>
              <a:t>Eliminate distractions</a:t>
            </a:r>
          </a:p>
        </p:txBody>
      </p:sp>
      <p:pic>
        <p:nvPicPr>
          <p:cNvPr id="6146" name="Picture 2" descr="https://essentialsofbusiness.ufexec.ufl.edu/media/7378692/uf-time-management-mark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26" y="4006625"/>
            <a:ext cx="5021906" cy="35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Grab 15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Identify a project you’ve been avoiding and spend just 15 minutes a day on it.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This tool can help you sidestep the common obstacle of just getting started on a project.</a:t>
            </a:r>
          </a:p>
        </p:txBody>
      </p:sp>
      <p:pic>
        <p:nvPicPr>
          <p:cNvPr id="1028" name="Picture 4" descr="http://s3-us-west-1.amazonaws.com/xo-wp/wp-content/uploads/sites/7/2016/01/14160558/Getting-Start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248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Do the Hard Thing First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If you have </a:t>
            </a:r>
            <a:r>
              <a:rPr lang="en-US" sz="4300" dirty="0">
                <a:solidFill>
                  <a:srgbClr val="546056"/>
                </a:solidFill>
              </a:rPr>
              <a:t>more than one thing </a:t>
            </a:r>
            <a:r>
              <a:rPr sz="4300" dirty="0">
                <a:solidFill>
                  <a:srgbClr val="546056"/>
                </a:solidFill>
              </a:rPr>
              <a:t>you need to accomplish in a given day, tackle the one you least want to do first.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This will make your load feel lighter and</a:t>
            </a:r>
            <a:r>
              <a:rPr lang="en-US" sz="4300" dirty="0">
                <a:solidFill>
                  <a:srgbClr val="546056"/>
                </a:solidFill>
              </a:rPr>
              <a:t>                                </a:t>
            </a:r>
            <a:r>
              <a:rPr sz="4300" dirty="0">
                <a:solidFill>
                  <a:srgbClr val="546056"/>
                </a:solidFill>
              </a:rPr>
              <a:t> </a:t>
            </a:r>
            <a:r>
              <a:rPr lang="en-US" sz="4300" dirty="0">
                <a:solidFill>
                  <a:srgbClr val="546056"/>
                </a:solidFill>
              </a:rPr>
              <a:t>          </a:t>
            </a:r>
            <a:r>
              <a:rPr sz="4300" dirty="0">
                <a:solidFill>
                  <a:srgbClr val="546056"/>
                </a:solidFill>
              </a:rPr>
              <a:t>helps avoid procrastination.</a:t>
            </a:r>
          </a:p>
        </p:txBody>
      </p:sp>
      <p:pic>
        <p:nvPicPr>
          <p:cNvPr id="2050" name="Picture 2" descr="http://cdn.hercampus.com/s3fs-public/2016/11/17/iStock_000023629358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5" y="6567528"/>
            <a:ext cx="3426272" cy="27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907</Words>
  <Application>Microsoft Macintosh PowerPoint</Application>
  <PresentationFormat>Custom</PresentationFormat>
  <Paragraphs>120</Paragraphs>
  <Slides>21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Arial</vt:lpstr>
      <vt:lpstr>Helvetica Neue</vt:lpstr>
      <vt:lpstr>Hoefler Text</vt:lpstr>
      <vt:lpstr>Palatino</vt:lpstr>
      <vt:lpstr>Wingdings</vt:lpstr>
      <vt:lpstr>Zapf Dingbats</vt:lpstr>
      <vt:lpstr>BrushedCanvas</vt:lpstr>
      <vt:lpstr>Time Management</vt:lpstr>
      <vt:lpstr>How do you spend yours?</vt:lpstr>
      <vt:lpstr>Time Management</vt:lpstr>
      <vt:lpstr>The Benefits of Time Management</vt:lpstr>
      <vt:lpstr>Let’s Begin Thinking of Strategies</vt:lpstr>
      <vt:lpstr>Tips for Better Time Management</vt:lpstr>
      <vt:lpstr>Tips for Better Time Management</vt:lpstr>
      <vt:lpstr>Grab 15</vt:lpstr>
      <vt:lpstr>Do the Hard Thing First</vt:lpstr>
      <vt:lpstr>Use Breaks Wisely</vt:lpstr>
      <vt:lpstr>Fill Your Energy and Excitement Quota in Positive Ways</vt:lpstr>
      <vt:lpstr>Finish Fully &amp; Get Closure</vt:lpstr>
      <vt:lpstr>No Temporary Parking Places</vt:lpstr>
      <vt:lpstr>Take Time Off</vt:lpstr>
      <vt:lpstr>A Word About Energy</vt:lpstr>
      <vt:lpstr>Procrastination</vt:lpstr>
      <vt:lpstr>Why Do You Procrastinate?</vt:lpstr>
      <vt:lpstr>The Procrastination Cycle</vt:lpstr>
      <vt:lpstr>Overcoming Procrastination</vt:lpstr>
      <vt:lpstr>4 Easy Steps</vt:lpstr>
      <vt:lpstr>Jorie Schwartz jschwartz12@cscc.edu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Marjorie Schwartz</dc:creator>
  <cp:lastModifiedBy>Jorie Schwartz</cp:lastModifiedBy>
  <cp:revision>11</cp:revision>
  <dcterms:modified xsi:type="dcterms:W3CDTF">2024-10-07T16:20:16Z</dcterms:modified>
</cp:coreProperties>
</file>