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9.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0.xml" ContentType="application/vnd.openxmlformats-officedocument.theme+xml"/>
  <Override PartName="/ppt/slideLayouts/slideLayout1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62" r:id="rId3"/>
    <p:sldMasterId id="2147483672" r:id="rId4"/>
    <p:sldMasterId id="2147483675" r:id="rId5"/>
    <p:sldMasterId id="2147483686" r:id="rId6"/>
    <p:sldMasterId id="2147483678" r:id="rId7"/>
    <p:sldMasterId id="2147483688" r:id="rId8"/>
    <p:sldMasterId id="2147483682" r:id="rId9"/>
    <p:sldMasterId id="2147483690" r:id="rId10"/>
    <p:sldMasterId id="2147483695" r:id="rId11"/>
  </p:sldMasterIdLst>
  <p:notesMasterIdLst>
    <p:notesMasterId r:id="rId25"/>
  </p:notesMasterIdLst>
  <p:sldIdLst>
    <p:sldId id="263" r:id="rId12"/>
    <p:sldId id="305" r:id="rId13"/>
    <p:sldId id="313" r:id="rId14"/>
    <p:sldId id="308" r:id="rId15"/>
    <p:sldId id="304" r:id="rId16"/>
    <p:sldId id="276" r:id="rId17"/>
    <p:sldId id="306" r:id="rId18"/>
    <p:sldId id="307" r:id="rId19"/>
    <p:sldId id="309" r:id="rId20"/>
    <p:sldId id="310" r:id="rId21"/>
    <p:sldId id="312" r:id="rId22"/>
    <p:sldId id="311" r:id="rId23"/>
    <p:sldId id="285" r:id="rId2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992407-701B-29C3-2DE7-369C279233EA}" name="Renee Byers" initials="RB" userId="S::rbyers7@cscc.edu::f9ca7125-9f65-42fa-98e8-c8f45837cba2" providerId="AD"/>
  <p188:author id="{43C5A2A9-9CA3-9B4D-026F-7CA098F54812}" name="Jordan Lochard" initials="JL" userId="S::jlochard@cscc.edu::f1e333d3-c60e-435d-b541-ad8c18900eb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6D"/>
    <a:srgbClr val="00304B"/>
    <a:srgbClr val="005E92"/>
    <a:srgbClr val="44B3C8"/>
    <a:srgbClr val="31333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DA508B-3A74-4955-882E-408511F7B9C4}" v="249" dt="2026-05-20T11:13:19.8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1338" autoAdjust="0"/>
  </p:normalViewPr>
  <p:slideViewPr>
    <p:cSldViewPr snapToGrid="0" snapToObjects="1">
      <p:cViewPr varScale="1">
        <p:scale>
          <a:sx n="79" d="100"/>
          <a:sy n="79" d="100"/>
        </p:scale>
        <p:origin x="2544" y="78"/>
      </p:cViewPr>
      <p:guideLst>
        <p:guide orient="horz" pos="2160"/>
        <p:guide pos="2880"/>
      </p:guideLst>
    </p:cSldViewPr>
  </p:slideViewPr>
  <p:outlineViewPr>
    <p:cViewPr>
      <p:scale>
        <a:sx n="33" d="100"/>
        <a:sy n="33" d="100"/>
      </p:scale>
      <p:origin x="0" y="-19014"/>
    </p:cViewPr>
  </p:outlineViewPr>
  <p:notesTextViewPr>
    <p:cViewPr>
      <p:scale>
        <a:sx n="100" d="100"/>
        <a:sy n="100" d="100"/>
      </p:scale>
      <p:origin x="0" y="0"/>
    </p:cViewPr>
  </p:notesTextViewPr>
  <p:notesViewPr>
    <p:cSldViewPr snapToGrid="0" snapToObjects="1">
      <p:cViewPr varScale="1">
        <p:scale>
          <a:sx n="81" d="100"/>
          <a:sy n="81" d="100"/>
        </p:scale>
        <p:origin x="128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microsoft.com/office/2018/10/relationships/authors" Target="author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ee Byers" userId="f9ca7125-9f65-42fa-98e8-c8f45837cba2" providerId="ADAL" clId="{5D587257-64A4-4B4F-9D9D-EF2D421A2D88}"/>
    <pc:docChg chg="custSel modSld">
      <pc:chgData name="Renee Byers" userId="f9ca7125-9f65-42fa-98e8-c8f45837cba2" providerId="ADAL" clId="{5D587257-64A4-4B4F-9D9D-EF2D421A2D88}" dt="2026-05-20T11:17:58.896" v="411" actId="1076"/>
      <pc:docMkLst>
        <pc:docMk/>
      </pc:docMkLst>
      <pc:sldChg chg="modSp mod">
        <pc:chgData name="Renee Byers" userId="f9ca7125-9f65-42fa-98e8-c8f45837cba2" providerId="ADAL" clId="{5D587257-64A4-4B4F-9D9D-EF2D421A2D88}" dt="2026-05-05T14:35:57.805" v="17" actId="1076"/>
        <pc:sldMkLst>
          <pc:docMk/>
          <pc:sldMk cId="2149358157" sldId="276"/>
        </pc:sldMkLst>
        <pc:spChg chg="mod">
          <ac:chgData name="Renee Byers" userId="f9ca7125-9f65-42fa-98e8-c8f45837cba2" providerId="ADAL" clId="{5D587257-64A4-4B4F-9D9D-EF2D421A2D88}" dt="2026-05-05T14:35:57.805" v="17" actId="1076"/>
          <ac:spMkLst>
            <pc:docMk/>
            <pc:sldMk cId="2149358157" sldId="276"/>
            <ac:spMk id="3" creationId="{00000000-0000-0000-0000-000000000000}"/>
          </ac:spMkLst>
        </pc:spChg>
      </pc:sldChg>
      <pc:sldChg chg="modSp">
        <pc:chgData name="Renee Byers" userId="f9ca7125-9f65-42fa-98e8-c8f45837cba2" providerId="ADAL" clId="{5D587257-64A4-4B4F-9D9D-EF2D421A2D88}" dt="2026-05-14T16:43:44.291" v="57" actId="6549"/>
        <pc:sldMkLst>
          <pc:docMk/>
          <pc:sldMk cId="2922224067" sldId="304"/>
        </pc:sldMkLst>
        <pc:spChg chg="mod">
          <ac:chgData name="Renee Byers" userId="f9ca7125-9f65-42fa-98e8-c8f45837cba2" providerId="ADAL" clId="{5D587257-64A4-4B4F-9D9D-EF2D421A2D88}" dt="2026-05-14T16:43:44.291" v="57" actId="6549"/>
          <ac:spMkLst>
            <pc:docMk/>
            <pc:sldMk cId="2922224067" sldId="304"/>
            <ac:spMk id="3" creationId="{0ED8FB5F-2172-B3A6-8702-9275489AA66D}"/>
          </ac:spMkLst>
        </pc:spChg>
      </pc:sldChg>
      <pc:sldChg chg="modSp mod">
        <pc:chgData name="Renee Byers" userId="f9ca7125-9f65-42fa-98e8-c8f45837cba2" providerId="ADAL" clId="{5D587257-64A4-4B4F-9D9D-EF2D421A2D88}" dt="2026-05-20T11:17:58.896" v="411" actId="1076"/>
        <pc:sldMkLst>
          <pc:docMk/>
          <pc:sldMk cId="357687695" sldId="305"/>
        </pc:sldMkLst>
        <pc:spChg chg="mod">
          <ac:chgData name="Renee Byers" userId="f9ca7125-9f65-42fa-98e8-c8f45837cba2" providerId="ADAL" clId="{5D587257-64A4-4B4F-9D9D-EF2D421A2D88}" dt="2026-05-20T11:17:50.566" v="409" actId="1076"/>
          <ac:spMkLst>
            <pc:docMk/>
            <pc:sldMk cId="357687695" sldId="305"/>
            <ac:spMk id="2" creationId="{7725BCFA-306F-5E9B-F4BE-3C5DEE9A9609}"/>
          </ac:spMkLst>
        </pc:spChg>
        <pc:spChg chg="mod">
          <ac:chgData name="Renee Byers" userId="f9ca7125-9f65-42fa-98e8-c8f45837cba2" providerId="ADAL" clId="{5D587257-64A4-4B4F-9D9D-EF2D421A2D88}" dt="2026-05-20T11:17:58.896" v="411" actId="1076"/>
          <ac:spMkLst>
            <pc:docMk/>
            <pc:sldMk cId="357687695" sldId="305"/>
            <ac:spMk id="3" creationId="{A25CC97B-19AB-B1BB-3156-58D54C728194}"/>
          </ac:spMkLst>
        </pc:spChg>
      </pc:sldChg>
      <pc:sldChg chg="modSp mod">
        <pc:chgData name="Renee Byers" userId="f9ca7125-9f65-42fa-98e8-c8f45837cba2" providerId="ADAL" clId="{5D587257-64A4-4B4F-9D9D-EF2D421A2D88}" dt="2026-05-05T13:43:38.325" v="0" actId="2711"/>
        <pc:sldMkLst>
          <pc:docMk/>
          <pc:sldMk cId="1321240320" sldId="306"/>
        </pc:sldMkLst>
        <pc:spChg chg="mod">
          <ac:chgData name="Renee Byers" userId="f9ca7125-9f65-42fa-98e8-c8f45837cba2" providerId="ADAL" clId="{5D587257-64A4-4B4F-9D9D-EF2D421A2D88}" dt="2026-05-05T13:43:38.325" v="0" actId="2711"/>
          <ac:spMkLst>
            <pc:docMk/>
            <pc:sldMk cId="1321240320" sldId="306"/>
            <ac:spMk id="2" creationId="{0F8AD65D-E003-E93C-4839-3E9509501C57}"/>
          </ac:spMkLst>
        </pc:spChg>
      </pc:sldChg>
      <pc:sldChg chg="modSp mod modAnim">
        <pc:chgData name="Renee Byers" userId="f9ca7125-9f65-42fa-98e8-c8f45837cba2" providerId="ADAL" clId="{5D587257-64A4-4B4F-9D9D-EF2D421A2D88}" dt="2026-05-20T11:13:19.854" v="309" actId="20577"/>
        <pc:sldMkLst>
          <pc:docMk/>
          <pc:sldMk cId="46469012" sldId="307"/>
        </pc:sldMkLst>
        <pc:spChg chg="mod">
          <ac:chgData name="Renee Byers" userId="f9ca7125-9f65-42fa-98e8-c8f45837cba2" providerId="ADAL" clId="{5D587257-64A4-4B4F-9D9D-EF2D421A2D88}" dt="2026-05-20T11:13:19.854" v="309" actId="20577"/>
          <ac:spMkLst>
            <pc:docMk/>
            <pc:sldMk cId="46469012" sldId="307"/>
            <ac:spMk id="3" creationId="{B7B3E152-F68A-2CF1-21D1-37D1AFB6D831}"/>
          </ac:spMkLst>
        </pc:spChg>
      </pc:sldChg>
      <pc:sldChg chg="modSp mod">
        <pc:chgData name="Renee Byers" userId="f9ca7125-9f65-42fa-98e8-c8f45837cba2" providerId="ADAL" clId="{5D587257-64A4-4B4F-9D9D-EF2D421A2D88}" dt="2026-05-05T14:31:29.334" v="7" actId="1076"/>
        <pc:sldMkLst>
          <pc:docMk/>
          <pc:sldMk cId="2218856913" sldId="310"/>
        </pc:sldMkLst>
        <pc:spChg chg="mod">
          <ac:chgData name="Renee Byers" userId="f9ca7125-9f65-42fa-98e8-c8f45837cba2" providerId="ADAL" clId="{5D587257-64A4-4B4F-9D9D-EF2D421A2D88}" dt="2026-05-05T14:30:55.080" v="6" actId="1076"/>
          <ac:spMkLst>
            <pc:docMk/>
            <pc:sldMk cId="2218856913" sldId="310"/>
            <ac:spMk id="2" creationId="{75B20DDC-84BD-5A4B-8A39-B89E2E416763}"/>
          </ac:spMkLst>
        </pc:spChg>
        <pc:spChg chg="mod">
          <ac:chgData name="Renee Byers" userId="f9ca7125-9f65-42fa-98e8-c8f45837cba2" providerId="ADAL" clId="{5D587257-64A4-4B4F-9D9D-EF2D421A2D88}" dt="2026-05-05T14:31:29.334" v="7" actId="1076"/>
          <ac:spMkLst>
            <pc:docMk/>
            <pc:sldMk cId="2218856913" sldId="310"/>
            <ac:spMk id="3" creationId="{289B0D98-F70C-995B-8BD7-B00A03483A2D}"/>
          </ac:spMkLst>
        </pc:spChg>
      </pc:sldChg>
      <pc:sldChg chg="modSp mod">
        <pc:chgData name="Renee Byers" userId="f9ca7125-9f65-42fa-98e8-c8f45837cba2" providerId="ADAL" clId="{5D587257-64A4-4B4F-9D9D-EF2D421A2D88}" dt="2026-05-20T11:11:53.605" v="127" actId="14100"/>
        <pc:sldMkLst>
          <pc:docMk/>
          <pc:sldMk cId="1950722786" sldId="311"/>
        </pc:sldMkLst>
        <pc:spChg chg="mod">
          <ac:chgData name="Renee Byers" userId="f9ca7125-9f65-42fa-98e8-c8f45837cba2" providerId="ADAL" clId="{5D587257-64A4-4B4F-9D9D-EF2D421A2D88}" dt="2026-05-05T14:32:19.235" v="10" actId="1076"/>
          <ac:spMkLst>
            <pc:docMk/>
            <pc:sldMk cId="1950722786" sldId="311"/>
            <ac:spMk id="2" creationId="{42838C9E-999D-8033-CD6C-6AAE3295B8F4}"/>
          </ac:spMkLst>
        </pc:spChg>
        <pc:spChg chg="mod">
          <ac:chgData name="Renee Byers" userId="f9ca7125-9f65-42fa-98e8-c8f45837cba2" providerId="ADAL" clId="{5D587257-64A4-4B4F-9D9D-EF2D421A2D88}" dt="2026-05-20T11:11:53.605" v="127" actId="14100"/>
          <ac:spMkLst>
            <pc:docMk/>
            <pc:sldMk cId="1950722786" sldId="311"/>
            <ac:spMk id="3" creationId="{2BB5A916-D374-AEB8-D4E1-BC8B1CF7F9EA}"/>
          </ac:spMkLst>
        </pc:spChg>
      </pc:sldChg>
      <pc:sldChg chg="modSp mod">
        <pc:chgData name="Renee Byers" userId="f9ca7125-9f65-42fa-98e8-c8f45837cba2" providerId="ADAL" clId="{5D587257-64A4-4B4F-9D9D-EF2D421A2D88}" dt="2026-05-05T14:44:59.990" v="36" actId="20577"/>
        <pc:sldMkLst>
          <pc:docMk/>
          <pc:sldMk cId="3932882726" sldId="312"/>
        </pc:sldMkLst>
        <pc:spChg chg="mod">
          <ac:chgData name="Renee Byers" userId="f9ca7125-9f65-42fa-98e8-c8f45837cba2" providerId="ADAL" clId="{5D587257-64A4-4B4F-9D9D-EF2D421A2D88}" dt="2026-05-05T14:32:00.062" v="8" actId="1076"/>
          <ac:spMkLst>
            <pc:docMk/>
            <pc:sldMk cId="3932882726" sldId="312"/>
            <ac:spMk id="2" creationId="{93ADA8C9-1FB9-8DFA-A1BD-712FF16B8044}"/>
          </ac:spMkLst>
        </pc:spChg>
        <pc:spChg chg="mod">
          <ac:chgData name="Renee Byers" userId="f9ca7125-9f65-42fa-98e8-c8f45837cba2" providerId="ADAL" clId="{5D587257-64A4-4B4F-9D9D-EF2D421A2D88}" dt="2026-05-05T14:44:59.990" v="36" actId="20577"/>
          <ac:spMkLst>
            <pc:docMk/>
            <pc:sldMk cId="3932882726" sldId="312"/>
            <ac:spMk id="3" creationId="{BE5CE4DB-F1D0-B902-19EE-70BE54EDAE03}"/>
          </ac:spMkLst>
        </pc:spChg>
      </pc:sldChg>
      <pc:sldChg chg="modSp mod">
        <pc:chgData name="Renee Byers" userId="f9ca7125-9f65-42fa-98e8-c8f45837cba2" providerId="ADAL" clId="{5D587257-64A4-4B4F-9D9D-EF2D421A2D88}" dt="2026-05-05T14:33:51.510" v="12" actId="1076"/>
        <pc:sldMkLst>
          <pc:docMk/>
          <pc:sldMk cId="3629868131" sldId="313"/>
        </pc:sldMkLst>
        <pc:spChg chg="mod">
          <ac:chgData name="Renee Byers" userId="f9ca7125-9f65-42fa-98e8-c8f45837cba2" providerId="ADAL" clId="{5D587257-64A4-4B4F-9D9D-EF2D421A2D88}" dt="2026-05-05T14:33:51.510" v="12" actId="1076"/>
          <ac:spMkLst>
            <pc:docMk/>
            <pc:sldMk cId="3629868131" sldId="313"/>
            <ac:spMk id="2" creationId="{46BBA48E-C779-64F3-ED6B-C3A004A2A68C}"/>
          </ac:spMkLst>
        </pc:spChg>
        <pc:spChg chg="mod">
          <ac:chgData name="Renee Byers" userId="f9ca7125-9f65-42fa-98e8-c8f45837cba2" providerId="ADAL" clId="{5D587257-64A4-4B4F-9D9D-EF2D421A2D88}" dt="2026-05-05T14:33:24.454" v="11" actId="1076"/>
          <ac:spMkLst>
            <pc:docMk/>
            <pc:sldMk cId="3629868131" sldId="313"/>
            <ac:spMk id="3" creationId="{66390F44-6983-84CE-1AC3-128F1A79CE5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59DEE38-D460-EE43-827D-F82E4D7F4F89}" type="datetimeFigureOut">
              <a:rPr lang="en-US" smtClean="0"/>
              <a:t>5/20/2026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8913AEF-C1BB-FF40-B2A1-C13D6F13A030}" type="slidenum">
              <a:rPr lang="en-US" smtClean="0"/>
              <a:t>‹#›</a:t>
            </a:fld>
            <a:endParaRPr lang="en-US" dirty="0"/>
          </a:p>
        </p:txBody>
      </p:sp>
    </p:spTree>
    <p:extLst>
      <p:ext uri="{BB962C8B-B14F-4D97-AF65-F5344CB8AC3E}">
        <p14:creationId xmlns:p14="http://schemas.microsoft.com/office/powerpoint/2010/main" val="14879157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B8913AEF-C1BB-FF40-B2A1-C13D6F13A030}" type="slidenum">
              <a:rPr lang="en-US" smtClean="0"/>
              <a:t>1</a:t>
            </a:fld>
            <a:endParaRPr lang="en-US" dirty="0"/>
          </a:p>
        </p:txBody>
      </p:sp>
    </p:spTree>
    <p:extLst>
      <p:ext uri="{BB962C8B-B14F-4D97-AF65-F5344CB8AC3E}">
        <p14:creationId xmlns:p14="http://schemas.microsoft.com/office/powerpoint/2010/main" val="1263172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B5FE8-2E9D-0121-A029-4E33024651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0F3F22-9BCF-273C-2D45-9685B05BFF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D707D7-E94C-954E-DE0B-6F29227CFA21}"/>
              </a:ext>
            </a:extLst>
          </p:cNvPr>
          <p:cNvSpPr>
            <a:spLocks noGrp="1"/>
          </p:cNvSpPr>
          <p:nvPr>
            <p:ph type="body" idx="1"/>
          </p:nvPr>
        </p:nvSpPr>
        <p:spPr/>
        <p:txBody>
          <a:bodyPr/>
          <a:lstStyle/>
          <a:p>
            <a:endParaRPr lang="en-US" dirty="0"/>
          </a:p>
          <a:p>
            <a:r>
              <a:rPr lang="en-US" dirty="0"/>
              <a:t>	</a:t>
            </a:r>
          </a:p>
          <a:p>
            <a:endParaRPr lang="en-US" dirty="0"/>
          </a:p>
        </p:txBody>
      </p:sp>
      <p:sp>
        <p:nvSpPr>
          <p:cNvPr id="4" name="Slide Number Placeholder 3">
            <a:extLst>
              <a:ext uri="{FF2B5EF4-FFF2-40B4-BE49-F238E27FC236}">
                <a16:creationId xmlns:a16="http://schemas.microsoft.com/office/drawing/2014/main" id="{508B9503-D603-90BC-DF0D-06C4AB669116}"/>
              </a:ext>
            </a:extLst>
          </p:cNvPr>
          <p:cNvSpPr>
            <a:spLocks noGrp="1"/>
          </p:cNvSpPr>
          <p:nvPr>
            <p:ph type="sldNum" sz="quarter" idx="10"/>
          </p:nvPr>
        </p:nvSpPr>
        <p:spPr/>
        <p:txBody>
          <a:bodyPr/>
          <a:lstStyle/>
          <a:p>
            <a:fld id="{B8913AEF-C1BB-FF40-B2A1-C13D6F13A030}" type="slidenum">
              <a:rPr lang="en-US" smtClean="0"/>
              <a:t>10</a:t>
            </a:fld>
            <a:endParaRPr lang="en-US" dirty="0"/>
          </a:p>
        </p:txBody>
      </p:sp>
    </p:spTree>
    <p:extLst>
      <p:ext uri="{BB962C8B-B14F-4D97-AF65-F5344CB8AC3E}">
        <p14:creationId xmlns:p14="http://schemas.microsoft.com/office/powerpoint/2010/main" val="50297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0CDAE-B77F-CC52-40F7-88CA7678CC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150AFC-0D60-9D89-D056-AB3CD43046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0D762D-1EAB-0A21-AA6D-234FD6B4B5D5}"/>
              </a:ext>
            </a:extLst>
          </p:cNvPr>
          <p:cNvSpPr>
            <a:spLocks noGrp="1"/>
          </p:cNvSpPr>
          <p:nvPr>
            <p:ph type="body" idx="1"/>
          </p:nvPr>
        </p:nvSpPr>
        <p:spPr/>
        <p:txBody>
          <a:bodyPr/>
          <a:lstStyle/>
          <a:p>
            <a:endParaRPr lang="en-US" dirty="0"/>
          </a:p>
          <a:p>
            <a:r>
              <a:rPr lang="en-US" dirty="0"/>
              <a:t>	</a:t>
            </a:r>
          </a:p>
          <a:p>
            <a:endParaRPr lang="en-US" dirty="0"/>
          </a:p>
        </p:txBody>
      </p:sp>
      <p:sp>
        <p:nvSpPr>
          <p:cNvPr id="4" name="Slide Number Placeholder 3">
            <a:extLst>
              <a:ext uri="{FF2B5EF4-FFF2-40B4-BE49-F238E27FC236}">
                <a16:creationId xmlns:a16="http://schemas.microsoft.com/office/drawing/2014/main" id="{4DB5DC51-B79D-A34E-2C0D-2CBCEB4A81B3}"/>
              </a:ext>
            </a:extLst>
          </p:cNvPr>
          <p:cNvSpPr>
            <a:spLocks noGrp="1"/>
          </p:cNvSpPr>
          <p:nvPr>
            <p:ph type="sldNum" sz="quarter" idx="10"/>
          </p:nvPr>
        </p:nvSpPr>
        <p:spPr/>
        <p:txBody>
          <a:bodyPr/>
          <a:lstStyle/>
          <a:p>
            <a:fld id="{B8913AEF-C1BB-FF40-B2A1-C13D6F13A030}" type="slidenum">
              <a:rPr lang="en-US" smtClean="0"/>
              <a:t>11</a:t>
            </a:fld>
            <a:endParaRPr lang="en-US" dirty="0"/>
          </a:p>
        </p:txBody>
      </p:sp>
    </p:spTree>
    <p:extLst>
      <p:ext uri="{BB962C8B-B14F-4D97-AF65-F5344CB8AC3E}">
        <p14:creationId xmlns:p14="http://schemas.microsoft.com/office/powerpoint/2010/main" val="1531625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68B5A-E7DE-E8DC-9B40-FD440BB5EA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A6C662-00C5-58D0-AB00-A0C8723093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1206D0-F203-F621-F84B-8B7FFD70836A}"/>
              </a:ext>
            </a:extLst>
          </p:cNvPr>
          <p:cNvSpPr>
            <a:spLocks noGrp="1"/>
          </p:cNvSpPr>
          <p:nvPr>
            <p:ph type="body" idx="1"/>
          </p:nvPr>
        </p:nvSpPr>
        <p:spPr/>
        <p:txBody>
          <a:bodyPr/>
          <a:lstStyle/>
          <a:p>
            <a:endParaRPr lang="en-US" dirty="0"/>
          </a:p>
          <a:p>
            <a:r>
              <a:rPr lang="en-US" dirty="0"/>
              <a:t>	</a:t>
            </a:r>
          </a:p>
          <a:p>
            <a:endParaRPr lang="en-US" dirty="0"/>
          </a:p>
        </p:txBody>
      </p:sp>
      <p:sp>
        <p:nvSpPr>
          <p:cNvPr id="4" name="Slide Number Placeholder 3">
            <a:extLst>
              <a:ext uri="{FF2B5EF4-FFF2-40B4-BE49-F238E27FC236}">
                <a16:creationId xmlns:a16="http://schemas.microsoft.com/office/drawing/2014/main" id="{540676FD-DF3F-4631-A82F-7B2C47E695C0}"/>
              </a:ext>
            </a:extLst>
          </p:cNvPr>
          <p:cNvSpPr>
            <a:spLocks noGrp="1"/>
          </p:cNvSpPr>
          <p:nvPr>
            <p:ph type="sldNum" sz="quarter" idx="10"/>
          </p:nvPr>
        </p:nvSpPr>
        <p:spPr/>
        <p:txBody>
          <a:bodyPr/>
          <a:lstStyle/>
          <a:p>
            <a:fld id="{B8913AEF-C1BB-FF40-B2A1-C13D6F13A030}" type="slidenum">
              <a:rPr lang="en-US" smtClean="0"/>
              <a:t>12</a:t>
            </a:fld>
            <a:endParaRPr lang="en-US" dirty="0"/>
          </a:p>
        </p:txBody>
      </p:sp>
    </p:spTree>
    <p:extLst>
      <p:ext uri="{BB962C8B-B14F-4D97-AF65-F5344CB8AC3E}">
        <p14:creationId xmlns:p14="http://schemas.microsoft.com/office/powerpoint/2010/main" val="2427459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913AEF-C1BB-FF40-B2A1-C13D6F13A030}" type="slidenum">
              <a:rPr lang="en-US" smtClean="0"/>
              <a:t>13</a:t>
            </a:fld>
            <a:endParaRPr lang="en-US" dirty="0"/>
          </a:p>
        </p:txBody>
      </p:sp>
    </p:spTree>
    <p:extLst>
      <p:ext uri="{BB962C8B-B14F-4D97-AF65-F5344CB8AC3E}">
        <p14:creationId xmlns:p14="http://schemas.microsoft.com/office/powerpoint/2010/main" val="3745359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940F1-6D38-8A50-83EB-D7711646AD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B93EE6-A111-2803-A8B3-6DEE0549DC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710736-B0BB-6D60-584B-A6925EE8C883}"/>
              </a:ext>
            </a:extLst>
          </p:cNvPr>
          <p:cNvSpPr>
            <a:spLocks noGrp="1"/>
          </p:cNvSpPr>
          <p:nvPr>
            <p:ph type="body" idx="1"/>
          </p:nvPr>
        </p:nvSpPr>
        <p:spPr/>
        <p:txBody>
          <a:bodyPr/>
          <a:lstStyle/>
          <a:p>
            <a:endParaRPr lang="en-US" dirty="0"/>
          </a:p>
          <a:p>
            <a:r>
              <a:rPr lang="en-US" dirty="0"/>
              <a:t>	</a:t>
            </a:r>
          </a:p>
          <a:p>
            <a:endParaRPr lang="en-US" dirty="0"/>
          </a:p>
        </p:txBody>
      </p:sp>
      <p:sp>
        <p:nvSpPr>
          <p:cNvPr id="4" name="Slide Number Placeholder 3">
            <a:extLst>
              <a:ext uri="{FF2B5EF4-FFF2-40B4-BE49-F238E27FC236}">
                <a16:creationId xmlns:a16="http://schemas.microsoft.com/office/drawing/2014/main" id="{3CD193B2-8642-3CFE-A4DD-080DE8D79633}"/>
              </a:ext>
            </a:extLst>
          </p:cNvPr>
          <p:cNvSpPr>
            <a:spLocks noGrp="1"/>
          </p:cNvSpPr>
          <p:nvPr>
            <p:ph type="sldNum" sz="quarter" idx="10"/>
          </p:nvPr>
        </p:nvSpPr>
        <p:spPr/>
        <p:txBody>
          <a:bodyPr/>
          <a:lstStyle/>
          <a:p>
            <a:fld id="{B8913AEF-C1BB-FF40-B2A1-C13D6F13A030}" type="slidenum">
              <a:rPr lang="en-US" smtClean="0"/>
              <a:t>2</a:t>
            </a:fld>
            <a:endParaRPr lang="en-US" dirty="0"/>
          </a:p>
        </p:txBody>
      </p:sp>
    </p:spTree>
    <p:extLst>
      <p:ext uri="{BB962C8B-B14F-4D97-AF65-F5344CB8AC3E}">
        <p14:creationId xmlns:p14="http://schemas.microsoft.com/office/powerpoint/2010/main" val="88211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9508C-4346-1A91-FB72-EDFA2ABFD6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3422D1-DF1B-0E1F-BA48-869AACBFD9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366A3A-B1C6-A0A3-7970-1967DA74B1C2}"/>
              </a:ext>
            </a:extLst>
          </p:cNvPr>
          <p:cNvSpPr>
            <a:spLocks noGrp="1"/>
          </p:cNvSpPr>
          <p:nvPr>
            <p:ph type="body" idx="1"/>
          </p:nvPr>
        </p:nvSpPr>
        <p:spPr/>
        <p:txBody>
          <a:bodyPr/>
          <a:lstStyle/>
          <a:p>
            <a:endParaRPr lang="en-US" dirty="0"/>
          </a:p>
          <a:p>
            <a:r>
              <a:rPr lang="en-US" dirty="0"/>
              <a:t>	</a:t>
            </a:r>
          </a:p>
          <a:p>
            <a:endParaRPr lang="en-US" dirty="0"/>
          </a:p>
        </p:txBody>
      </p:sp>
      <p:sp>
        <p:nvSpPr>
          <p:cNvPr id="4" name="Slide Number Placeholder 3">
            <a:extLst>
              <a:ext uri="{FF2B5EF4-FFF2-40B4-BE49-F238E27FC236}">
                <a16:creationId xmlns:a16="http://schemas.microsoft.com/office/drawing/2014/main" id="{4D446F71-E4A7-DCA4-ADB4-8EDBC45C02A4}"/>
              </a:ext>
            </a:extLst>
          </p:cNvPr>
          <p:cNvSpPr>
            <a:spLocks noGrp="1"/>
          </p:cNvSpPr>
          <p:nvPr>
            <p:ph type="sldNum" sz="quarter" idx="10"/>
          </p:nvPr>
        </p:nvSpPr>
        <p:spPr/>
        <p:txBody>
          <a:bodyPr/>
          <a:lstStyle/>
          <a:p>
            <a:fld id="{B8913AEF-C1BB-FF40-B2A1-C13D6F13A030}" type="slidenum">
              <a:rPr lang="en-US" smtClean="0"/>
              <a:t>3</a:t>
            </a:fld>
            <a:endParaRPr lang="en-US" dirty="0"/>
          </a:p>
        </p:txBody>
      </p:sp>
    </p:spTree>
    <p:extLst>
      <p:ext uri="{BB962C8B-B14F-4D97-AF65-F5344CB8AC3E}">
        <p14:creationId xmlns:p14="http://schemas.microsoft.com/office/powerpoint/2010/main" val="1218476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5BD59-6DF0-7E43-A7BA-49042FF503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037044-EBA8-B1BB-BB6A-9097BC899D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07DEDF-2365-6D38-A7A2-915D8C36EC87}"/>
              </a:ext>
            </a:extLst>
          </p:cNvPr>
          <p:cNvSpPr>
            <a:spLocks noGrp="1"/>
          </p:cNvSpPr>
          <p:nvPr>
            <p:ph type="body" idx="1"/>
          </p:nvPr>
        </p:nvSpPr>
        <p:spPr/>
        <p:txBody>
          <a:bodyPr/>
          <a:lstStyle/>
          <a:p>
            <a:endParaRPr lang="en-US" dirty="0"/>
          </a:p>
          <a:p>
            <a:r>
              <a:rPr lang="en-US" dirty="0"/>
              <a:t>	</a:t>
            </a:r>
          </a:p>
          <a:p>
            <a:endParaRPr lang="en-US" dirty="0"/>
          </a:p>
        </p:txBody>
      </p:sp>
      <p:sp>
        <p:nvSpPr>
          <p:cNvPr id="4" name="Slide Number Placeholder 3">
            <a:extLst>
              <a:ext uri="{FF2B5EF4-FFF2-40B4-BE49-F238E27FC236}">
                <a16:creationId xmlns:a16="http://schemas.microsoft.com/office/drawing/2014/main" id="{7C82FFBB-2874-FC7D-7FE9-C49D2900095F}"/>
              </a:ext>
            </a:extLst>
          </p:cNvPr>
          <p:cNvSpPr>
            <a:spLocks noGrp="1"/>
          </p:cNvSpPr>
          <p:nvPr>
            <p:ph type="sldNum" sz="quarter" idx="10"/>
          </p:nvPr>
        </p:nvSpPr>
        <p:spPr/>
        <p:txBody>
          <a:bodyPr/>
          <a:lstStyle/>
          <a:p>
            <a:fld id="{B8913AEF-C1BB-FF40-B2A1-C13D6F13A030}" type="slidenum">
              <a:rPr lang="en-US" smtClean="0"/>
              <a:t>4</a:t>
            </a:fld>
            <a:endParaRPr lang="en-US" dirty="0"/>
          </a:p>
        </p:txBody>
      </p:sp>
    </p:spTree>
    <p:extLst>
      <p:ext uri="{BB962C8B-B14F-4D97-AF65-F5344CB8AC3E}">
        <p14:creationId xmlns:p14="http://schemas.microsoft.com/office/powerpoint/2010/main" val="3492144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7973C-D334-6C1E-CF03-E0C4835C83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361F0C-A110-AB3F-7203-2333ED53E4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334352-1A70-E989-AC6C-4C86D4C7F3A5}"/>
              </a:ext>
            </a:extLst>
          </p:cNvPr>
          <p:cNvSpPr>
            <a:spLocks noGrp="1"/>
          </p:cNvSpPr>
          <p:nvPr>
            <p:ph type="body" idx="1"/>
          </p:nvPr>
        </p:nvSpPr>
        <p:spPr/>
        <p:txBody>
          <a:bodyPr/>
          <a:lstStyle/>
          <a:p>
            <a:endParaRPr lang="en-US" dirty="0"/>
          </a:p>
          <a:p>
            <a:r>
              <a:rPr lang="en-US" dirty="0"/>
              <a:t>	</a:t>
            </a:r>
          </a:p>
          <a:p>
            <a:endParaRPr lang="en-US" dirty="0"/>
          </a:p>
        </p:txBody>
      </p:sp>
      <p:sp>
        <p:nvSpPr>
          <p:cNvPr id="4" name="Slide Number Placeholder 3">
            <a:extLst>
              <a:ext uri="{FF2B5EF4-FFF2-40B4-BE49-F238E27FC236}">
                <a16:creationId xmlns:a16="http://schemas.microsoft.com/office/drawing/2014/main" id="{BD2A0DF1-1CCE-36A6-2B1D-27AB68001560}"/>
              </a:ext>
            </a:extLst>
          </p:cNvPr>
          <p:cNvSpPr>
            <a:spLocks noGrp="1"/>
          </p:cNvSpPr>
          <p:nvPr>
            <p:ph type="sldNum" sz="quarter" idx="10"/>
          </p:nvPr>
        </p:nvSpPr>
        <p:spPr/>
        <p:txBody>
          <a:bodyPr/>
          <a:lstStyle/>
          <a:p>
            <a:fld id="{B8913AEF-C1BB-FF40-B2A1-C13D6F13A030}" type="slidenum">
              <a:rPr lang="en-US" smtClean="0"/>
              <a:t>5</a:t>
            </a:fld>
            <a:endParaRPr lang="en-US" dirty="0"/>
          </a:p>
        </p:txBody>
      </p:sp>
    </p:spTree>
    <p:extLst>
      <p:ext uri="{BB962C8B-B14F-4D97-AF65-F5344CB8AC3E}">
        <p14:creationId xmlns:p14="http://schemas.microsoft.com/office/powerpoint/2010/main" val="3048229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B8913AEF-C1BB-FF40-B2A1-C13D6F13A030}" type="slidenum">
              <a:rPr lang="en-US" smtClean="0"/>
              <a:t>6</a:t>
            </a:fld>
            <a:endParaRPr lang="en-US" dirty="0"/>
          </a:p>
        </p:txBody>
      </p:sp>
    </p:spTree>
    <p:extLst>
      <p:ext uri="{BB962C8B-B14F-4D97-AF65-F5344CB8AC3E}">
        <p14:creationId xmlns:p14="http://schemas.microsoft.com/office/powerpoint/2010/main" val="4172003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609D0-567A-D1D2-6583-8B517B62C6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DD425A-7DC6-976B-5C03-EA3922D049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76C8D0-6B99-53C0-2E5D-488AB97D8F22}"/>
              </a:ext>
            </a:extLst>
          </p:cNvPr>
          <p:cNvSpPr>
            <a:spLocks noGrp="1"/>
          </p:cNvSpPr>
          <p:nvPr>
            <p:ph type="body" idx="1"/>
          </p:nvPr>
        </p:nvSpPr>
        <p:spPr/>
        <p:txBody>
          <a:bodyPr/>
          <a:lstStyle/>
          <a:p>
            <a:endParaRPr lang="en-US" dirty="0"/>
          </a:p>
          <a:p>
            <a:r>
              <a:rPr lang="en-US" dirty="0"/>
              <a:t>	</a:t>
            </a:r>
          </a:p>
          <a:p>
            <a:endParaRPr lang="en-US" dirty="0"/>
          </a:p>
        </p:txBody>
      </p:sp>
      <p:sp>
        <p:nvSpPr>
          <p:cNvPr id="4" name="Slide Number Placeholder 3">
            <a:extLst>
              <a:ext uri="{FF2B5EF4-FFF2-40B4-BE49-F238E27FC236}">
                <a16:creationId xmlns:a16="http://schemas.microsoft.com/office/drawing/2014/main" id="{89A81357-13B8-F09D-9C27-82F1A0B96DD6}"/>
              </a:ext>
            </a:extLst>
          </p:cNvPr>
          <p:cNvSpPr>
            <a:spLocks noGrp="1"/>
          </p:cNvSpPr>
          <p:nvPr>
            <p:ph type="sldNum" sz="quarter" idx="10"/>
          </p:nvPr>
        </p:nvSpPr>
        <p:spPr/>
        <p:txBody>
          <a:bodyPr/>
          <a:lstStyle/>
          <a:p>
            <a:fld id="{B8913AEF-C1BB-FF40-B2A1-C13D6F13A030}" type="slidenum">
              <a:rPr lang="en-US" smtClean="0"/>
              <a:t>7</a:t>
            </a:fld>
            <a:endParaRPr lang="en-US" dirty="0"/>
          </a:p>
        </p:txBody>
      </p:sp>
    </p:spTree>
    <p:extLst>
      <p:ext uri="{BB962C8B-B14F-4D97-AF65-F5344CB8AC3E}">
        <p14:creationId xmlns:p14="http://schemas.microsoft.com/office/powerpoint/2010/main" val="4119570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9A309-3F15-DD58-5969-E0E073E869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91B35F-B92B-015F-981B-77212B521E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B29A4C-1F5C-0EAD-7A48-E9DE49ECF2A3}"/>
              </a:ext>
            </a:extLst>
          </p:cNvPr>
          <p:cNvSpPr>
            <a:spLocks noGrp="1"/>
          </p:cNvSpPr>
          <p:nvPr>
            <p:ph type="body" idx="1"/>
          </p:nvPr>
        </p:nvSpPr>
        <p:spPr/>
        <p:txBody>
          <a:bodyPr/>
          <a:lstStyle/>
          <a:p>
            <a:endParaRPr lang="en-US" dirty="0"/>
          </a:p>
          <a:p>
            <a:r>
              <a:rPr lang="en-US" dirty="0"/>
              <a:t>	</a:t>
            </a:r>
          </a:p>
          <a:p>
            <a:endParaRPr lang="en-US" dirty="0"/>
          </a:p>
        </p:txBody>
      </p:sp>
      <p:sp>
        <p:nvSpPr>
          <p:cNvPr id="4" name="Slide Number Placeholder 3">
            <a:extLst>
              <a:ext uri="{FF2B5EF4-FFF2-40B4-BE49-F238E27FC236}">
                <a16:creationId xmlns:a16="http://schemas.microsoft.com/office/drawing/2014/main" id="{F995C2DC-CDBE-5075-F145-066B95D74DCB}"/>
              </a:ext>
            </a:extLst>
          </p:cNvPr>
          <p:cNvSpPr>
            <a:spLocks noGrp="1"/>
          </p:cNvSpPr>
          <p:nvPr>
            <p:ph type="sldNum" sz="quarter" idx="10"/>
          </p:nvPr>
        </p:nvSpPr>
        <p:spPr/>
        <p:txBody>
          <a:bodyPr/>
          <a:lstStyle/>
          <a:p>
            <a:fld id="{B8913AEF-C1BB-FF40-B2A1-C13D6F13A030}" type="slidenum">
              <a:rPr lang="en-US" smtClean="0"/>
              <a:t>8</a:t>
            </a:fld>
            <a:endParaRPr lang="en-US" dirty="0"/>
          </a:p>
        </p:txBody>
      </p:sp>
    </p:spTree>
    <p:extLst>
      <p:ext uri="{BB962C8B-B14F-4D97-AF65-F5344CB8AC3E}">
        <p14:creationId xmlns:p14="http://schemas.microsoft.com/office/powerpoint/2010/main" val="2180233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E6B8C-99B0-45FF-2FE3-E7F4855F3F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D9EBAF-02EC-12E7-9838-248D6A1147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A75A7E-5699-4EC0-54B9-EBF6FE3AC392}"/>
              </a:ext>
            </a:extLst>
          </p:cNvPr>
          <p:cNvSpPr>
            <a:spLocks noGrp="1"/>
          </p:cNvSpPr>
          <p:nvPr>
            <p:ph type="body" idx="1"/>
          </p:nvPr>
        </p:nvSpPr>
        <p:spPr/>
        <p:txBody>
          <a:bodyPr/>
          <a:lstStyle/>
          <a:p>
            <a:endParaRPr lang="en-US" dirty="0"/>
          </a:p>
          <a:p>
            <a:r>
              <a:rPr lang="en-US" dirty="0"/>
              <a:t>	</a:t>
            </a:r>
          </a:p>
          <a:p>
            <a:endParaRPr lang="en-US" dirty="0"/>
          </a:p>
        </p:txBody>
      </p:sp>
      <p:sp>
        <p:nvSpPr>
          <p:cNvPr id="4" name="Slide Number Placeholder 3">
            <a:extLst>
              <a:ext uri="{FF2B5EF4-FFF2-40B4-BE49-F238E27FC236}">
                <a16:creationId xmlns:a16="http://schemas.microsoft.com/office/drawing/2014/main" id="{66ABE9A5-66A7-3EC8-C7AA-BA433479F7C4}"/>
              </a:ext>
            </a:extLst>
          </p:cNvPr>
          <p:cNvSpPr>
            <a:spLocks noGrp="1"/>
          </p:cNvSpPr>
          <p:nvPr>
            <p:ph type="sldNum" sz="quarter" idx="10"/>
          </p:nvPr>
        </p:nvSpPr>
        <p:spPr/>
        <p:txBody>
          <a:bodyPr/>
          <a:lstStyle/>
          <a:p>
            <a:fld id="{B8913AEF-C1BB-FF40-B2A1-C13D6F13A030}" type="slidenum">
              <a:rPr lang="en-US" smtClean="0"/>
              <a:t>9</a:t>
            </a:fld>
            <a:endParaRPr lang="en-US" dirty="0"/>
          </a:p>
        </p:txBody>
      </p:sp>
    </p:spTree>
    <p:extLst>
      <p:ext uri="{BB962C8B-B14F-4D97-AF65-F5344CB8AC3E}">
        <p14:creationId xmlns:p14="http://schemas.microsoft.com/office/powerpoint/2010/main" val="1126350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73759"/>
            <a:ext cx="7772400" cy="2098928"/>
          </a:xfrm>
          <a:prstGeom prst="rect">
            <a:avLst/>
          </a:prstGeom>
        </p:spPr>
        <p:txBody>
          <a:bodyPr/>
          <a:lstStyle>
            <a:lvl1pPr algn="l">
              <a:defRPr sz="6100" b="1" i="0">
                <a:solidFill>
                  <a:srgbClr val="005E92"/>
                </a:solidFill>
                <a:latin typeface="Helvetica"/>
                <a:cs typeface="Helvetica"/>
              </a:defRPr>
            </a:lvl1pPr>
          </a:lstStyle>
          <a:p>
            <a:r>
              <a:rPr lang="en-US" dirty="0"/>
              <a:t>Click to edit Master title style</a:t>
            </a:r>
          </a:p>
        </p:txBody>
      </p:sp>
      <p:sp>
        <p:nvSpPr>
          <p:cNvPr id="4" name="Date Placeholder 3"/>
          <p:cNvSpPr>
            <a:spLocks noGrp="1"/>
          </p:cNvSpPr>
          <p:nvPr>
            <p:ph type="dt" sz="half" idx="10"/>
          </p:nvPr>
        </p:nvSpPr>
        <p:spPr>
          <a:xfrm>
            <a:off x="685800" y="5651516"/>
            <a:ext cx="2133600" cy="365125"/>
          </a:xfrm>
          <a:prstGeom prst="rect">
            <a:avLst/>
          </a:prstGeom>
        </p:spPr>
        <p:txBody>
          <a:bodyPr/>
          <a:lstStyle>
            <a:lvl1pPr>
              <a:defRPr>
                <a:solidFill>
                  <a:srgbClr val="005E92"/>
                </a:solidFill>
                <a:latin typeface="Georgia"/>
                <a:cs typeface="Georgia"/>
              </a:defRPr>
            </a:lvl1pPr>
          </a:lstStyle>
          <a:p>
            <a:fld id="{34B739D5-5A23-DF4C-8C61-BF0121497728}" type="datetimeFigureOut">
              <a:rPr lang="en-US" smtClean="0"/>
              <a:pPr/>
              <a:t>5/20/2026</a:t>
            </a:fld>
            <a:endParaRPr lang="en-US" dirty="0"/>
          </a:p>
        </p:txBody>
      </p:sp>
      <p:sp>
        <p:nvSpPr>
          <p:cNvPr id="11" name="Subtitle 2"/>
          <p:cNvSpPr>
            <a:spLocks noGrp="1"/>
          </p:cNvSpPr>
          <p:nvPr>
            <p:ph type="subTitle" idx="1"/>
          </p:nvPr>
        </p:nvSpPr>
        <p:spPr>
          <a:xfrm>
            <a:off x="685800" y="5184800"/>
            <a:ext cx="3566326" cy="1752600"/>
          </a:xfrm>
          <a:prstGeom prst="rect">
            <a:avLst/>
          </a:prstGeom>
        </p:spPr>
        <p:txBody>
          <a:bodyPr/>
          <a:lstStyle>
            <a:lvl1pPr marL="0" indent="0" algn="l">
              <a:lnSpc>
                <a:spcPts val="1898"/>
              </a:lnSpc>
              <a:spcBef>
                <a:spcPts val="0"/>
              </a:spcBef>
              <a:buNone/>
              <a:defRPr sz="1800">
                <a:solidFill>
                  <a:srgbClr val="31333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931674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418421"/>
            <a:ext cx="6753523" cy="1498643"/>
          </a:xfrm>
          <a:prstGeom prst="rect">
            <a:avLst/>
          </a:prstGeom>
        </p:spPr>
        <p:txBody>
          <a:bodyPr/>
          <a:lstStyle>
            <a:lvl1pPr algn="l">
              <a:defRPr sz="4600">
                <a:solidFill>
                  <a:srgbClr val="005E92"/>
                </a:solidFill>
                <a:latin typeface="Georgia"/>
                <a:cs typeface="Georgia"/>
              </a:defRPr>
            </a:lvl1pPr>
          </a:lstStyle>
          <a:p>
            <a:r>
              <a:rPr lang="en-US" dirty="0"/>
              <a:t>Click to edit Master title style</a:t>
            </a:r>
          </a:p>
        </p:txBody>
      </p:sp>
      <p:sp>
        <p:nvSpPr>
          <p:cNvPr id="10" name="Content Placeholder 2"/>
          <p:cNvSpPr>
            <a:spLocks noGrp="1"/>
          </p:cNvSpPr>
          <p:nvPr>
            <p:ph idx="1"/>
          </p:nvPr>
        </p:nvSpPr>
        <p:spPr>
          <a:xfrm>
            <a:off x="457200" y="2659927"/>
            <a:ext cx="6753523" cy="3466236"/>
          </a:xfrm>
          <a:prstGeom prst="rect">
            <a:avLst/>
          </a:prstGeom>
        </p:spPr>
        <p:txBody>
          <a:bodyPr/>
          <a:lstStyle>
            <a:lvl1pPr marL="342900" indent="-342900">
              <a:spcBef>
                <a:spcPts val="0"/>
              </a:spcBef>
              <a:spcAft>
                <a:spcPts val="1200"/>
              </a:spcAft>
              <a:buClr>
                <a:srgbClr val="005E92"/>
              </a:buClr>
              <a:buFont typeface="Wingdings" charset="2"/>
              <a:buChar char="§"/>
              <a:defRPr sz="2000">
                <a:solidFill>
                  <a:srgbClr val="313332"/>
                </a:solidFill>
                <a:latin typeface="Helvetica"/>
                <a:cs typeface="Helvetica"/>
              </a:defRPr>
            </a:lvl1pPr>
            <a:lvl2pPr>
              <a:spcBef>
                <a:spcPts val="0"/>
              </a:spcBef>
              <a:spcAft>
                <a:spcPts val="1200"/>
              </a:spcAft>
              <a:defRPr sz="1800">
                <a:solidFill>
                  <a:srgbClr val="313332"/>
                </a:solidFill>
                <a:latin typeface="Helvetica"/>
                <a:cs typeface="Helvetica"/>
              </a:defRPr>
            </a:lvl2pPr>
            <a:lvl3pPr>
              <a:spcBef>
                <a:spcPts val="0"/>
              </a:spcBef>
              <a:spcAft>
                <a:spcPts val="1200"/>
              </a:spcAft>
              <a:defRPr sz="1600">
                <a:solidFill>
                  <a:srgbClr val="313332"/>
                </a:solidFill>
                <a:latin typeface="Helvetica"/>
                <a:cs typeface="Helvetica"/>
              </a:defRPr>
            </a:lvl3pPr>
            <a:lvl4pPr>
              <a:spcBef>
                <a:spcPts val="0"/>
              </a:spcBef>
              <a:spcAft>
                <a:spcPts val="1200"/>
              </a:spcAft>
              <a:defRPr sz="1400">
                <a:solidFill>
                  <a:srgbClr val="313332"/>
                </a:solidFill>
                <a:latin typeface="Helvetica"/>
                <a:cs typeface="Helvetica"/>
              </a:defRPr>
            </a:lvl4pPr>
            <a:lvl5pPr>
              <a:spcBef>
                <a:spcPts val="0"/>
              </a:spcBef>
              <a:spcAft>
                <a:spcPts val="1200"/>
              </a:spcAft>
              <a:defRPr sz="1200">
                <a:solidFill>
                  <a:srgbClr val="313332"/>
                </a:solidFill>
                <a:latin typeface="Helvetica"/>
                <a:cs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p:cNvSpPr>
            <a:spLocks noGrp="1"/>
          </p:cNvSpPr>
          <p:nvPr>
            <p:ph type="body" idx="10" hasCustomPrompt="1"/>
          </p:nvPr>
        </p:nvSpPr>
        <p:spPr>
          <a:xfrm>
            <a:off x="457199" y="2020165"/>
            <a:ext cx="6753523" cy="639762"/>
          </a:xfrm>
          <a:prstGeom prst="rect">
            <a:avLst/>
          </a:prstGeom>
        </p:spPr>
        <p:txBody>
          <a:bodyPr anchor="b"/>
          <a:lstStyle>
            <a:lvl1pPr marL="0" indent="0">
              <a:buNone/>
              <a:defRPr sz="2000" b="1" i="0">
                <a:solidFill>
                  <a:srgbClr val="313332"/>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661702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90DB2CE-9285-414C-99AE-59FB191C7752}" type="datetimeFigureOut">
              <a:rPr lang="en-US" smtClean="0">
                <a:solidFill>
                  <a:prstClr val="black"/>
                </a:solidFill>
              </a:rPr>
              <a:pPr/>
              <a:t>5/20/2026</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95255DA-0DDD-4B79-9186-39FCD83CF05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10152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95255DA-0DDD-4B79-9186-39FCD83CF05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49307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418421"/>
            <a:ext cx="6753523" cy="1498643"/>
          </a:xfrm>
          <a:prstGeom prst="rect">
            <a:avLst/>
          </a:prstGeom>
        </p:spPr>
        <p:txBody>
          <a:bodyPr/>
          <a:lstStyle>
            <a:lvl1pPr algn="l">
              <a:defRPr sz="4600">
                <a:solidFill>
                  <a:srgbClr val="005E92"/>
                </a:solidFill>
                <a:latin typeface="Georgia"/>
                <a:cs typeface="Georgia"/>
              </a:defRPr>
            </a:lvl1pPr>
          </a:lstStyle>
          <a:p>
            <a:r>
              <a:rPr lang="en-US" dirty="0"/>
              <a:t>Click to edit Master title style</a:t>
            </a:r>
          </a:p>
        </p:txBody>
      </p:sp>
      <p:sp>
        <p:nvSpPr>
          <p:cNvPr id="10" name="Content Placeholder 2"/>
          <p:cNvSpPr>
            <a:spLocks noGrp="1"/>
          </p:cNvSpPr>
          <p:nvPr>
            <p:ph idx="1"/>
          </p:nvPr>
        </p:nvSpPr>
        <p:spPr>
          <a:xfrm>
            <a:off x="457200" y="2659927"/>
            <a:ext cx="6753523" cy="3466236"/>
          </a:xfrm>
          <a:prstGeom prst="rect">
            <a:avLst/>
          </a:prstGeom>
        </p:spPr>
        <p:txBody>
          <a:bodyPr/>
          <a:lstStyle>
            <a:lvl1pPr marL="342900" indent="-342900">
              <a:spcBef>
                <a:spcPts val="0"/>
              </a:spcBef>
              <a:spcAft>
                <a:spcPts val="1200"/>
              </a:spcAft>
              <a:buClr>
                <a:srgbClr val="005E92"/>
              </a:buClr>
              <a:buFont typeface="Wingdings" charset="2"/>
              <a:buChar char="§"/>
              <a:defRPr sz="2000">
                <a:solidFill>
                  <a:srgbClr val="313332"/>
                </a:solidFill>
                <a:latin typeface="Helvetica"/>
                <a:cs typeface="Helvetica"/>
              </a:defRPr>
            </a:lvl1pPr>
            <a:lvl2pPr>
              <a:spcBef>
                <a:spcPts val="0"/>
              </a:spcBef>
              <a:spcAft>
                <a:spcPts val="1200"/>
              </a:spcAft>
              <a:defRPr sz="1800">
                <a:solidFill>
                  <a:srgbClr val="313332"/>
                </a:solidFill>
                <a:latin typeface="Helvetica"/>
                <a:cs typeface="Helvetica"/>
              </a:defRPr>
            </a:lvl2pPr>
            <a:lvl3pPr>
              <a:spcBef>
                <a:spcPts val="0"/>
              </a:spcBef>
              <a:spcAft>
                <a:spcPts val="1200"/>
              </a:spcAft>
              <a:defRPr sz="1600">
                <a:solidFill>
                  <a:srgbClr val="313332"/>
                </a:solidFill>
                <a:latin typeface="Helvetica"/>
                <a:cs typeface="Helvetica"/>
              </a:defRPr>
            </a:lvl3pPr>
            <a:lvl4pPr>
              <a:spcBef>
                <a:spcPts val="0"/>
              </a:spcBef>
              <a:spcAft>
                <a:spcPts val="1200"/>
              </a:spcAft>
              <a:defRPr sz="1400">
                <a:solidFill>
                  <a:srgbClr val="313332"/>
                </a:solidFill>
                <a:latin typeface="Helvetica"/>
                <a:cs typeface="Helvetica"/>
              </a:defRPr>
            </a:lvl4pPr>
            <a:lvl5pPr>
              <a:spcBef>
                <a:spcPts val="0"/>
              </a:spcBef>
              <a:spcAft>
                <a:spcPts val="1200"/>
              </a:spcAft>
              <a:defRPr sz="1200">
                <a:solidFill>
                  <a:srgbClr val="313332"/>
                </a:solidFill>
                <a:latin typeface="Helvetica"/>
                <a:cs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p:cNvSpPr>
            <a:spLocks noGrp="1"/>
          </p:cNvSpPr>
          <p:nvPr>
            <p:ph type="body" idx="10" hasCustomPrompt="1"/>
          </p:nvPr>
        </p:nvSpPr>
        <p:spPr>
          <a:xfrm>
            <a:off x="457199" y="2020165"/>
            <a:ext cx="6753523" cy="639762"/>
          </a:xfrm>
          <a:prstGeom prst="rect">
            <a:avLst/>
          </a:prstGeom>
        </p:spPr>
        <p:txBody>
          <a:bodyPr anchor="b"/>
          <a:lstStyle>
            <a:lvl1pPr marL="0" indent="0">
              <a:buNone/>
              <a:defRPr sz="2000" b="1" i="0">
                <a:solidFill>
                  <a:srgbClr val="313332"/>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Slide Number Placeholder 3"/>
          <p:cNvSpPr>
            <a:spLocks noGrp="1"/>
          </p:cNvSpPr>
          <p:nvPr>
            <p:ph type="sldNum" sz="quarter" idx="12"/>
          </p:nvPr>
        </p:nvSpPr>
        <p:spPr>
          <a:xfrm>
            <a:off x="412376" y="6310312"/>
            <a:ext cx="2133600" cy="365125"/>
          </a:xfrm>
          <a:prstGeom prst="rect">
            <a:avLst/>
          </a:prstGeom>
        </p:spPr>
        <p:txBody>
          <a:bodyPr/>
          <a:lstStyle>
            <a:lvl1pPr>
              <a:defRPr sz="1200">
                <a:solidFill>
                  <a:schemeClr val="bg1"/>
                </a:solidFill>
                <a:latin typeface="Gill Sans MT" panose="020B0502020104020203" pitchFamily="34" charset="0"/>
              </a:defRPr>
            </a:lvl1pPr>
          </a:lstStyle>
          <a:p>
            <a:fld id="{695255DA-0DDD-4B79-9186-39FCD83CF05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70714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12376" y="6310312"/>
            <a:ext cx="2133600" cy="365125"/>
          </a:xfrm>
          <a:prstGeom prst="rect">
            <a:avLst/>
          </a:prstGeom>
        </p:spPr>
        <p:txBody>
          <a:bodyPr/>
          <a:lstStyle>
            <a:lvl1pPr>
              <a:defRPr sz="1200">
                <a:solidFill>
                  <a:schemeClr val="bg1"/>
                </a:solidFill>
                <a:latin typeface="Gill Sans MT" panose="020B0502020104020203" pitchFamily="34" charset="0"/>
              </a:defRPr>
            </a:lvl1pPr>
          </a:lstStyle>
          <a:p>
            <a:fld id="{695255DA-0DDD-4B79-9186-39FCD83CF05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83467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46237"/>
            <a:ext cx="82296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A3A1306-A250-448C-9CC2-3E419C25EC74}" type="datetime1">
              <a:rPr lang="en-US" smtClean="0">
                <a:solidFill>
                  <a:prstClr val="black"/>
                </a:solidFill>
              </a:rPr>
              <a:pPr/>
              <a:t>5/20/2026</a:t>
            </a:fld>
            <a:endParaRPr lang="en-US" dirty="0">
              <a:solidFill>
                <a:prstClr val="black"/>
              </a:solidFill>
            </a:endParaRPr>
          </a:p>
        </p:txBody>
      </p:sp>
      <p:sp>
        <p:nvSpPr>
          <p:cNvPr id="5" name="Footer Placeholder 4"/>
          <p:cNvSpPr>
            <a:spLocks noGrp="1"/>
          </p:cNvSpPr>
          <p:nvPr>
            <p:ph type="ftr" sz="quarter" idx="11"/>
          </p:nvPr>
        </p:nvSpPr>
        <p:spPr>
          <a:xfrm>
            <a:off x="3124200" y="5959475"/>
            <a:ext cx="2895600" cy="365125"/>
          </a:xfrm>
          <a:prstGeom prst="rect">
            <a:avLst/>
          </a:prstGeom>
        </p:spPr>
        <p:txBody>
          <a:bodyPr/>
          <a:lstStyle>
            <a:lvl1pPr>
              <a:defRPr sz="1400">
                <a:solidFill>
                  <a:schemeClr val="bg1">
                    <a:lumMod val="50000"/>
                  </a:schemeClr>
                </a:solidFill>
              </a:defRPr>
            </a:lvl1pPr>
          </a:lstStyle>
          <a:p>
            <a:r>
              <a:rPr lang="en-US" dirty="0">
                <a:solidFill>
                  <a:prstClr val="white">
                    <a:lumMod val="50000"/>
                  </a:prstClr>
                </a:solidFill>
              </a:rPr>
              <a:t>DRAFT 22JAN14</a:t>
            </a:r>
          </a:p>
        </p:txBody>
      </p:sp>
      <p:sp>
        <p:nvSpPr>
          <p:cNvPr id="6" name="Slide Number Placeholder 5"/>
          <p:cNvSpPr>
            <a:spLocks noGrp="1"/>
          </p:cNvSpPr>
          <p:nvPr>
            <p:ph type="sldNum" sz="quarter" idx="12"/>
          </p:nvPr>
        </p:nvSpPr>
        <p:spPr>
          <a:xfrm>
            <a:off x="412376" y="6310312"/>
            <a:ext cx="2133600" cy="365125"/>
          </a:xfrm>
          <a:prstGeom prst="rect">
            <a:avLst/>
          </a:prstGeom>
        </p:spPr>
        <p:txBody>
          <a:bodyPr/>
          <a:lstStyle/>
          <a:p>
            <a:fld id="{6B3AE28D-2291-4588-AB20-03F0133487D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2391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73759"/>
            <a:ext cx="7772400" cy="2098928"/>
          </a:xfrm>
          <a:prstGeom prst="rect">
            <a:avLst/>
          </a:prstGeom>
        </p:spPr>
        <p:txBody>
          <a:bodyPr/>
          <a:lstStyle>
            <a:lvl1pPr algn="l">
              <a:defRPr sz="6100" b="1" i="0">
                <a:solidFill>
                  <a:srgbClr val="005E92"/>
                </a:solidFill>
                <a:latin typeface="Helvetica"/>
                <a:cs typeface="Helvetica"/>
              </a:defRPr>
            </a:lvl1pPr>
          </a:lstStyle>
          <a:p>
            <a:r>
              <a:rPr lang="en-US" dirty="0"/>
              <a:t>Click to edit Master title style</a:t>
            </a:r>
          </a:p>
        </p:txBody>
      </p:sp>
      <p:sp>
        <p:nvSpPr>
          <p:cNvPr id="4" name="Date Placeholder 3"/>
          <p:cNvSpPr>
            <a:spLocks noGrp="1"/>
          </p:cNvSpPr>
          <p:nvPr>
            <p:ph type="dt" sz="half" idx="10"/>
          </p:nvPr>
        </p:nvSpPr>
        <p:spPr>
          <a:xfrm>
            <a:off x="685800" y="5651516"/>
            <a:ext cx="2133600" cy="365125"/>
          </a:xfrm>
          <a:prstGeom prst="rect">
            <a:avLst/>
          </a:prstGeom>
        </p:spPr>
        <p:txBody>
          <a:bodyPr/>
          <a:lstStyle>
            <a:lvl1pPr>
              <a:defRPr>
                <a:solidFill>
                  <a:srgbClr val="005E92"/>
                </a:solidFill>
                <a:latin typeface="Georgia"/>
                <a:cs typeface="Georgia"/>
              </a:defRPr>
            </a:lvl1pPr>
          </a:lstStyle>
          <a:p>
            <a:endParaRPr lang="en-US" dirty="0"/>
          </a:p>
        </p:txBody>
      </p:sp>
      <p:sp>
        <p:nvSpPr>
          <p:cNvPr id="11" name="Subtitle 2"/>
          <p:cNvSpPr>
            <a:spLocks noGrp="1"/>
          </p:cNvSpPr>
          <p:nvPr>
            <p:ph type="subTitle" idx="1"/>
          </p:nvPr>
        </p:nvSpPr>
        <p:spPr>
          <a:xfrm>
            <a:off x="685800" y="5184800"/>
            <a:ext cx="3566326" cy="1752600"/>
          </a:xfrm>
          <a:prstGeom prst="rect">
            <a:avLst/>
          </a:prstGeom>
        </p:spPr>
        <p:txBody>
          <a:bodyPr/>
          <a:lstStyle>
            <a:lvl1pPr marL="0" indent="0" algn="l">
              <a:lnSpc>
                <a:spcPts val="1898"/>
              </a:lnSpc>
              <a:spcBef>
                <a:spcPts val="0"/>
              </a:spcBef>
              <a:buNone/>
              <a:defRPr sz="1800">
                <a:solidFill>
                  <a:srgbClr val="31333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708102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418421"/>
            <a:ext cx="6753523" cy="1498643"/>
          </a:xfrm>
          <a:prstGeom prst="rect">
            <a:avLst/>
          </a:prstGeom>
        </p:spPr>
        <p:txBody>
          <a:bodyPr/>
          <a:lstStyle>
            <a:lvl1pPr algn="l">
              <a:defRPr sz="4600">
                <a:solidFill>
                  <a:srgbClr val="005E92"/>
                </a:solidFill>
                <a:latin typeface="Georgia"/>
                <a:cs typeface="Georgia"/>
              </a:defRPr>
            </a:lvl1pPr>
          </a:lstStyle>
          <a:p>
            <a:r>
              <a:rPr lang="en-US" dirty="0"/>
              <a:t>Click to edit Master title style</a:t>
            </a:r>
          </a:p>
        </p:txBody>
      </p:sp>
      <p:sp>
        <p:nvSpPr>
          <p:cNvPr id="14" name="Content Placeholder 2"/>
          <p:cNvSpPr>
            <a:spLocks noGrp="1"/>
          </p:cNvSpPr>
          <p:nvPr>
            <p:ph idx="1"/>
          </p:nvPr>
        </p:nvSpPr>
        <p:spPr>
          <a:xfrm>
            <a:off x="457200" y="2659927"/>
            <a:ext cx="6753523" cy="3466236"/>
          </a:xfrm>
          <a:prstGeom prst="rect">
            <a:avLst/>
          </a:prstGeom>
        </p:spPr>
        <p:txBody>
          <a:bodyPr/>
          <a:lstStyle>
            <a:lvl1pPr marL="342900" indent="-342900">
              <a:spcBef>
                <a:spcPts val="0"/>
              </a:spcBef>
              <a:spcAft>
                <a:spcPts val="1200"/>
              </a:spcAft>
              <a:buClr>
                <a:srgbClr val="005E92"/>
              </a:buClr>
              <a:buFont typeface="Wingdings" charset="2"/>
              <a:buChar char="§"/>
              <a:defRPr sz="2000">
                <a:solidFill>
                  <a:srgbClr val="313332"/>
                </a:solidFill>
                <a:latin typeface="Helvetica"/>
                <a:cs typeface="Helvetica"/>
              </a:defRPr>
            </a:lvl1pPr>
            <a:lvl2pPr>
              <a:spcBef>
                <a:spcPts val="0"/>
              </a:spcBef>
              <a:spcAft>
                <a:spcPts val="1200"/>
              </a:spcAft>
              <a:defRPr sz="1800">
                <a:solidFill>
                  <a:srgbClr val="313332"/>
                </a:solidFill>
                <a:latin typeface="Helvetica"/>
                <a:cs typeface="Helvetica"/>
              </a:defRPr>
            </a:lvl2pPr>
            <a:lvl3pPr>
              <a:spcBef>
                <a:spcPts val="0"/>
              </a:spcBef>
              <a:spcAft>
                <a:spcPts val="1200"/>
              </a:spcAft>
              <a:defRPr sz="1600">
                <a:solidFill>
                  <a:srgbClr val="313332"/>
                </a:solidFill>
                <a:latin typeface="Helvetica"/>
                <a:cs typeface="Helvetica"/>
              </a:defRPr>
            </a:lvl3pPr>
            <a:lvl4pPr>
              <a:spcBef>
                <a:spcPts val="0"/>
              </a:spcBef>
              <a:spcAft>
                <a:spcPts val="1200"/>
              </a:spcAft>
              <a:defRPr sz="1400">
                <a:solidFill>
                  <a:srgbClr val="313332"/>
                </a:solidFill>
                <a:latin typeface="Helvetica"/>
                <a:cs typeface="Helvetica"/>
              </a:defRPr>
            </a:lvl4pPr>
            <a:lvl5pPr>
              <a:spcBef>
                <a:spcPts val="0"/>
              </a:spcBef>
              <a:spcAft>
                <a:spcPts val="1200"/>
              </a:spcAft>
              <a:defRPr sz="1200">
                <a:solidFill>
                  <a:srgbClr val="313332"/>
                </a:solidFill>
                <a:latin typeface="Helvetica"/>
                <a:cs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2"/>
          <p:cNvSpPr>
            <a:spLocks noGrp="1"/>
          </p:cNvSpPr>
          <p:nvPr>
            <p:ph type="body" idx="10" hasCustomPrompt="1"/>
          </p:nvPr>
        </p:nvSpPr>
        <p:spPr>
          <a:xfrm>
            <a:off x="457199" y="2020165"/>
            <a:ext cx="6753523" cy="639762"/>
          </a:xfrm>
          <a:prstGeom prst="rect">
            <a:avLst/>
          </a:prstGeom>
        </p:spPr>
        <p:txBody>
          <a:bodyPr anchor="b"/>
          <a:lstStyle>
            <a:lvl1pPr marL="0" indent="0">
              <a:buNone/>
              <a:defRPr sz="2000" b="1" i="0">
                <a:solidFill>
                  <a:srgbClr val="313332"/>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Slide Number Placeholder 3"/>
          <p:cNvSpPr>
            <a:spLocks noGrp="1"/>
          </p:cNvSpPr>
          <p:nvPr>
            <p:ph type="sldNum" sz="quarter" idx="12"/>
          </p:nvPr>
        </p:nvSpPr>
        <p:spPr>
          <a:xfrm>
            <a:off x="412376" y="6310312"/>
            <a:ext cx="2133600" cy="365125"/>
          </a:xfrm>
          <a:prstGeom prst="rect">
            <a:avLst/>
          </a:prstGeom>
        </p:spPr>
        <p:txBody>
          <a:bodyPr/>
          <a:lstStyle>
            <a:lvl1pPr>
              <a:defRPr sz="1200">
                <a:solidFill>
                  <a:srgbClr val="005E92"/>
                </a:solidFill>
                <a:latin typeface="Gill Sans MT" panose="020B0502020104020203" pitchFamily="34" charset="0"/>
              </a:defRPr>
            </a:lvl1pPr>
          </a:lstStyle>
          <a:p>
            <a:fld id="{695255DA-0DDD-4B79-9186-39FCD83CF054}" type="slidenum">
              <a:rPr lang="en-US" smtClean="0"/>
              <a:pPr/>
              <a:t>‹#›</a:t>
            </a:fld>
            <a:endParaRPr lang="en-US" dirty="0"/>
          </a:p>
        </p:txBody>
      </p:sp>
    </p:spTree>
    <p:extLst>
      <p:ext uri="{BB962C8B-B14F-4D97-AF65-F5344CB8AC3E}">
        <p14:creationId xmlns:p14="http://schemas.microsoft.com/office/powerpoint/2010/main" val="584360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4B739D5-5A23-DF4C-8C61-BF0121497728}" type="datetimeFigureOut">
              <a:rPr lang="en-US" smtClean="0"/>
              <a:t>5/20/2026</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ECE8A33-6687-1A47-83AA-DDA93E1690D0}" type="slidenum">
              <a:rPr lang="en-US" smtClean="0"/>
              <a:t>‹#›</a:t>
            </a:fld>
            <a:endParaRPr lang="en-US" dirty="0"/>
          </a:p>
        </p:txBody>
      </p:sp>
    </p:spTree>
    <p:extLst>
      <p:ext uri="{BB962C8B-B14F-4D97-AF65-F5344CB8AC3E}">
        <p14:creationId xmlns:p14="http://schemas.microsoft.com/office/powerpoint/2010/main" val="193744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685800" y="2573759"/>
            <a:ext cx="7772400" cy="2098928"/>
          </a:xfrm>
          <a:prstGeom prst="rect">
            <a:avLst/>
          </a:prstGeom>
        </p:spPr>
        <p:txBody>
          <a:bodyPr/>
          <a:lstStyle>
            <a:lvl1pPr algn="l">
              <a:defRPr sz="6100" b="1" i="0">
                <a:solidFill>
                  <a:schemeClr val="bg1"/>
                </a:solidFill>
                <a:latin typeface="Helvetica"/>
                <a:cs typeface="Helvetica"/>
              </a:defRPr>
            </a:lvl1pPr>
          </a:lstStyle>
          <a:p>
            <a:r>
              <a:rPr lang="en-US" dirty="0"/>
              <a:t>Click to edit Master title style</a:t>
            </a:r>
          </a:p>
        </p:txBody>
      </p:sp>
      <p:sp>
        <p:nvSpPr>
          <p:cNvPr id="8" name="Date Placeholder 3"/>
          <p:cNvSpPr>
            <a:spLocks noGrp="1"/>
          </p:cNvSpPr>
          <p:nvPr>
            <p:ph type="dt" sz="half" idx="10"/>
          </p:nvPr>
        </p:nvSpPr>
        <p:spPr>
          <a:xfrm>
            <a:off x="685800" y="5651516"/>
            <a:ext cx="2133600" cy="365125"/>
          </a:xfrm>
          <a:prstGeom prst="rect">
            <a:avLst/>
          </a:prstGeom>
        </p:spPr>
        <p:txBody>
          <a:bodyPr/>
          <a:lstStyle>
            <a:lvl1pPr>
              <a:defRPr>
                <a:solidFill>
                  <a:schemeClr val="bg1"/>
                </a:solidFill>
                <a:latin typeface="Georgia"/>
                <a:cs typeface="Georgia"/>
              </a:defRPr>
            </a:lvl1pPr>
          </a:lstStyle>
          <a:p>
            <a:fld id="{34B739D5-5A23-DF4C-8C61-BF0121497728}" type="datetimeFigureOut">
              <a:rPr lang="en-US" smtClean="0"/>
              <a:pPr/>
              <a:t>5/20/2026</a:t>
            </a:fld>
            <a:endParaRPr lang="en-US" dirty="0"/>
          </a:p>
        </p:txBody>
      </p:sp>
      <p:sp>
        <p:nvSpPr>
          <p:cNvPr id="9" name="Subtitle 2"/>
          <p:cNvSpPr>
            <a:spLocks noGrp="1"/>
          </p:cNvSpPr>
          <p:nvPr>
            <p:ph type="subTitle" idx="1"/>
          </p:nvPr>
        </p:nvSpPr>
        <p:spPr>
          <a:xfrm>
            <a:off x="685800" y="5184800"/>
            <a:ext cx="3566326" cy="1752600"/>
          </a:xfrm>
          <a:prstGeom prst="rect">
            <a:avLst/>
          </a:prstGeom>
        </p:spPr>
        <p:txBody>
          <a:bodyPr/>
          <a:lstStyle>
            <a:lvl1pPr marL="0" indent="0" algn="l">
              <a:lnSpc>
                <a:spcPts val="1898"/>
              </a:lnSpc>
              <a:spcBef>
                <a:spcPts val="0"/>
              </a:spcBef>
              <a:buNone/>
              <a:defRPr sz="1800">
                <a:solidFill>
                  <a:srgbClr val="44B3C8"/>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978912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685800" y="2573759"/>
            <a:ext cx="7772400" cy="2098928"/>
          </a:xfrm>
          <a:prstGeom prst="rect">
            <a:avLst/>
          </a:prstGeom>
        </p:spPr>
        <p:txBody>
          <a:bodyPr/>
          <a:lstStyle>
            <a:lvl1pPr algn="l">
              <a:defRPr sz="6100" b="1" i="0">
                <a:solidFill>
                  <a:schemeClr val="bg1"/>
                </a:solidFill>
                <a:latin typeface="Helvetica"/>
                <a:cs typeface="Helvetica"/>
              </a:defRPr>
            </a:lvl1pPr>
          </a:lstStyle>
          <a:p>
            <a:r>
              <a:rPr lang="en-US" dirty="0"/>
              <a:t>Click to edit Master title style</a:t>
            </a:r>
          </a:p>
        </p:txBody>
      </p:sp>
      <p:sp>
        <p:nvSpPr>
          <p:cNvPr id="8" name="Date Placeholder 3"/>
          <p:cNvSpPr>
            <a:spLocks noGrp="1"/>
          </p:cNvSpPr>
          <p:nvPr>
            <p:ph type="dt" sz="half" idx="10"/>
          </p:nvPr>
        </p:nvSpPr>
        <p:spPr>
          <a:xfrm>
            <a:off x="685800" y="5651516"/>
            <a:ext cx="2133600" cy="365125"/>
          </a:xfrm>
          <a:prstGeom prst="rect">
            <a:avLst/>
          </a:prstGeom>
        </p:spPr>
        <p:txBody>
          <a:bodyPr/>
          <a:lstStyle>
            <a:lvl1pPr>
              <a:defRPr>
                <a:solidFill>
                  <a:schemeClr val="bg1"/>
                </a:solidFill>
                <a:latin typeface="Georgia"/>
                <a:cs typeface="Georgia"/>
              </a:defRPr>
            </a:lvl1pPr>
          </a:lstStyle>
          <a:p>
            <a:fld id="{34B739D5-5A23-DF4C-8C61-BF0121497728}" type="datetimeFigureOut">
              <a:rPr lang="en-US" smtClean="0"/>
              <a:pPr/>
              <a:t>5/20/2026</a:t>
            </a:fld>
            <a:endParaRPr lang="en-US" dirty="0"/>
          </a:p>
        </p:txBody>
      </p:sp>
      <p:sp>
        <p:nvSpPr>
          <p:cNvPr id="9" name="Subtitle 2"/>
          <p:cNvSpPr>
            <a:spLocks noGrp="1"/>
          </p:cNvSpPr>
          <p:nvPr>
            <p:ph type="subTitle" idx="1"/>
          </p:nvPr>
        </p:nvSpPr>
        <p:spPr>
          <a:xfrm>
            <a:off x="685800" y="5184800"/>
            <a:ext cx="3566326" cy="1752600"/>
          </a:xfrm>
          <a:prstGeom prst="rect">
            <a:avLst/>
          </a:prstGeom>
        </p:spPr>
        <p:txBody>
          <a:bodyPr/>
          <a:lstStyle>
            <a:lvl1pPr marL="0" indent="0" algn="l">
              <a:lnSpc>
                <a:spcPts val="1898"/>
              </a:lnSpc>
              <a:spcBef>
                <a:spcPts val="0"/>
              </a:spcBef>
              <a:buNone/>
              <a:defRPr sz="1800">
                <a:solidFill>
                  <a:srgbClr val="44B3C8"/>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988968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59927"/>
            <a:ext cx="6753523" cy="3466236"/>
          </a:xfrm>
          <a:prstGeom prst="rect">
            <a:avLst/>
          </a:prstGeom>
        </p:spPr>
        <p:txBody>
          <a:bodyPr/>
          <a:lstStyle>
            <a:lvl1pPr marL="342900" indent="-342900">
              <a:spcBef>
                <a:spcPts val="0"/>
              </a:spcBef>
              <a:spcAft>
                <a:spcPts val="1200"/>
              </a:spcAft>
              <a:buClr>
                <a:srgbClr val="005E92"/>
              </a:buClr>
              <a:buFont typeface="Wingdings" charset="2"/>
              <a:buChar char="§"/>
              <a:defRPr sz="2000">
                <a:solidFill>
                  <a:srgbClr val="313332"/>
                </a:solidFill>
                <a:latin typeface="Helvetica"/>
                <a:cs typeface="Helvetica"/>
              </a:defRPr>
            </a:lvl1pPr>
            <a:lvl2pPr>
              <a:spcBef>
                <a:spcPts val="0"/>
              </a:spcBef>
              <a:spcAft>
                <a:spcPts val="1200"/>
              </a:spcAft>
              <a:defRPr sz="1800">
                <a:solidFill>
                  <a:srgbClr val="313332"/>
                </a:solidFill>
                <a:latin typeface="Helvetica"/>
                <a:cs typeface="Helvetica"/>
              </a:defRPr>
            </a:lvl2pPr>
            <a:lvl3pPr>
              <a:spcBef>
                <a:spcPts val="0"/>
              </a:spcBef>
              <a:spcAft>
                <a:spcPts val="1200"/>
              </a:spcAft>
              <a:defRPr sz="1600">
                <a:solidFill>
                  <a:srgbClr val="313332"/>
                </a:solidFill>
                <a:latin typeface="Helvetica"/>
                <a:cs typeface="Helvetica"/>
              </a:defRPr>
            </a:lvl3pPr>
            <a:lvl4pPr>
              <a:spcBef>
                <a:spcPts val="0"/>
              </a:spcBef>
              <a:spcAft>
                <a:spcPts val="1200"/>
              </a:spcAft>
              <a:defRPr sz="1400">
                <a:solidFill>
                  <a:srgbClr val="313332"/>
                </a:solidFill>
                <a:latin typeface="Helvetica"/>
                <a:cs typeface="Helvetica"/>
              </a:defRPr>
            </a:lvl4pPr>
            <a:lvl5pPr>
              <a:spcBef>
                <a:spcPts val="0"/>
              </a:spcBef>
              <a:spcAft>
                <a:spcPts val="1200"/>
              </a:spcAft>
              <a:defRPr sz="1200">
                <a:solidFill>
                  <a:srgbClr val="313332"/>
                </a:solidFill>
                <a:latin typeface="Helvetica"/>
                <a:cs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457200" y="418421"/>
            <a:ext cx="6753523" cy="1498643"/>
          </a:xfrm>
          <a:prstGeom prst="rect">
            <a:avLst/>
          </a:prstGeom>
        </p:spPr>
        <p:txBody>
          <a:bodyPr/>
          <a:lstStyle>
            <a:lvl1pPr algn="l">
              <a:defRPr sz="4600">
                <a:solidFill>
                  <a:srgbClr val="005E92"/>
                </a:solidFill>
                <a:latin typeface="Georgia"/>
                <a:cs typeface="Georgia"/>
              </a:defRPr>
            </a:lvl1pPr>
          </a:lstStyle>
          <a:p>
            <a:r>
              <a:rPr lang="en-US" dirty="0"/>
              <a:t>Click to edit Master title style</a:t>
            </a:r>
          </a:p>
        </p:txBody>
      </p:sp>
      <p:sp>
        <p:nvSpPr>
          <p:cNvPr id="9" name="Text Placeholder 2"/>
          <p:cNvSpPr>
            <a:spLocks noGrp="1"/>
          </p:cNvSpPr>
          <p:nvPr>
            <p:ph type="body" idx="10" hasCustomPrompt="1"/>
          </p:nvPr>
        </p:nvSpPr>
        <p:spPr>
          <a:xfrm>
            <a:off x="457199" y="2020165"/>
            <a:ext cx="6753523" cy="639762"/>
          </a:xfrm>
          <a:prstGeom prst="rect">
            <a:avLst/>
          </a:prstGeom>
        </p:spPr>
        <p:txBody>
          <a:bodyPr anchor="b"/>
          <a:lstStyle>
            <a:lvl1pPr marL="0" indent="0">
              <a:buNone/>
              <a:defRPr sz="2000" b="1" i="0">
                <a:solidFill>
                  <a:srgbClr val="313332"/>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86321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418421"/>
            <a:ext cx="6753523" cy="1498643"/>
          </a:xfrm>
          <a:prstGeom prst="rect">
            <a:avLst/>
          </a:prstGeom>
        </p:spPr>
        <p:txBody>
          <a:bodyPr/>
          <a:lstStyle>
            <a:lvl1pPr algn="l">
              <a:defRPr sz="4600">
                <a:solidFill>
                  <a:srgbClr val="005E92"/>
                </a:solidFill>
                <a:latin typeface="Georgia"/>
                <a:cs typeface="Georgia"/>
              </a:defRPr>
            </a:lvl1pPr>
          </a:lstStyle>
          <a:p>
            <a:r>
              <a:rPr lang="en-US" dirty="0"/>
              <a:t>Click to edit Master title style</a:t>
            </a:r>
          </a:p>
        </p:txBody>
      </p:sp>
      <p:sp>
        <p:nvSpPr>
          <p:cNvPr id="14" name="Content Placeholder 2"/>
          <p:cNvSpPr>
            <a:spLocks noGrp="1"/>
          </p:cNvSpPr>
          <p:nvPr>
            <p:ph idx="1"/>
          </p:nvPr>
        </p:nvSpPr>
        <p:spPr>
          <a:xfrm>
            <a:off x="457200" y="2659927"/>
            <a:ext cx="6753523" cy="3466236"/>
          </a:xfrm>
          <a:prstGeom prst="rect">
            <a:avLst/>
          </a:prstGeom>
        </p:spPr>
        <p:txBody>
          <a:bodyPr/>
          <a:lstStyle>
            <a:lvl1pPr marL="342900" indent="-342900">
              <a:spcBef>
                <a:spcPts val="0"/>
              </a:spcBef>
              <a:spcAft>
                <a:spcPts val="1200"/>
              </a:spcAft>
              <a:buClr>
                <a:srgbClr val="005E92"/>
              </a:buClr>
              <a:buFont typeface="Wingdings" charset="2"/>
              <a:buChar char="§"/>
              <a:defRPr sz="2000">
                <a:solidFill>
                  <a:srgbClr val="313332"/>
                </a:solidFill>
                <a:latin typeface="Helvetica"/>
                <a:cs typeface="Helvetica"/>
              </a:defRPr>
            </a:lvl1pPr>
            <a:lvl2pPr>
              <a:spcBef>
                <a:spcPts val="0"/>
              </a:spcBef>
              <a:spcAft>
                <a:spcPts val="1200"/>
              </a:spcAft>
              <a:defRPr sz="1800">
                <a:solidFill>
                  <a:srgbClr val="313332"/>
                </a:solidFill>
                <a:latin typeface="Helvetica"/>
                <a:cs typeface="Helvetica"/>
              </a:defRPr>
            </a:lvl2pPr>
            <a:lvl3pPr>
              <a:spcBef>
                <a:spcPts val="0"/>
              </a:spcBef>
              <a:spcAft>
                <a:spcPts val="1200"/>
              </a:spcAft>
              <a:defRPr sz="1600">
                <a:solidFill>
                  <a:srgbClr val="313332"/>
                </a:solidFill>
                <a:latin typeface="Helvetica"/>
                <a:cs typeface="Helvetica"/>
              </a:defRPr>
            </a:lvl3pPr>
            <a:lvl4pPr>
              <a:spcBef>
                <a:spcPts val="0"/>
              </a:spcBef>
              <a:spcAft>
                <a:spcPts val="1200"/>
              </a:spcAft>
              <a:defRPr sz="1400">
                <a:solidFill>
                  <a:srgbClr val="313332"/>
                </a:solidFill>
                <a:latin typeface="Helvetica"/>
                <a:cs typeface="Helvetica"/>
              </a:defRPr>
            </a:lvl4pPr>
            <a:lvl5pPr>
              <a:spcBef>
                <a:spcPts val="0"/>
              </a:spcBef>
              <a:spcAft>
                <a:spcPts val="1200"/>
              </a:spcAft>
              <a:defRPr sz="1200">
                <a:solidFill>
                  <a:srgbClr val="313332"/>
                </a:solidFill>
                <a:latin typeface="Helvetica"/>
                <a:cs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2"/>
          <p:cNvSpPr>
            <a:spLocks noGrp="1"/>
          </p:cNvSpPr>
          <p:nvPr>
            <p:ph type="body" idx="10" hasCustomPrompt="1"/>
          </p:nvPr>
        </p:nvSpPr>
        <p:spPr>
          <a:xfrm>
            <a:off x="457199" y="2020165"/>
            <a:ext cx="6753523" cy="639762"/>
          </a:xfrm>
          <a:prstGeom prst="rect">
            <a:avLst/>
          </a:prstGeom>
        </p:spPr>
        <p:txBody>
          <a:bodyPr anchor="b"/>
          <a:lstStyle>
            <a:lvl1pPr marL="0" indent="0">
              <a:buNone/>
              <a:defRPr sz="2000" b="1" i="0">
                <a:solidFill>
                  <a:srgbClr val="313332"/>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89623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418421"/>
            <a:ext cx="6753523" cy="1498643"/>
          </a:xfrm>
          <a:prstGeom prst="rect">
            <a:avLst/>
          </a:prstGeom>
        </p:spPr>
        <p:txBody>
          <a:bodyPr/>
          <a:lstStyle>
            <a:lvl1pPr algn="l">
              <a:defRPr sz="4600">
                <a:solidFill>
                  <a:srgbClr val="005E92"/>
                </a:solidFill>
                <a:latin typeface="Georgia"/>
                <a:cs typeface="Georgia"/>
              </a:defRPr>
            </a:lvl1pPr>
          </a:lstStyle>
          <a:p>
            <a:r>
              <a:rPr lang="en-US" dirty="0"/>
              <a:t>Click to edit Master title style</a:t>
            </a:r>
          </a:p>
        </p:txBody>
      </p:sp>
      <p:sp>
        <p:nvSpPr>
          <p:cNvPr id="14" name="Content Placeholder 2"/>
          <p:cNvSpPr>
            <a:spLocks noGrp="1"/>
          </p:cNvSpPr>
          <p:nvPr>
            <p:ph idx="1"/>
          </p:nvPr>
        </p:nvSpPr>
        <p:spPr>
          <a:xfrm>
            <a:off x="457200" y="2659927"/>
            <a:ext cx="6753523" cy="3466236"/>
          </a:xfrm>
          <a:prstGeom prst="rect">
            <a:avLst/>
          </a:prstGeom>
        </p:spPr>
        <p:txBody>
          <a:bodyPr/>
          <a:lstStyle>
            <a:lvl1pPr marL="342900" indent="-342900">
              <a:spcBef>
                <a:spcPts val="0"/>
              </a:spcBef>
              <a:spcAft>
                <a:spcPts val="1200"/>
              </a:spcAft>
              <a:buClr>
                <a:srgbClr val="005E92"/>
              </a:buClr>
              <a:buFont typeface="Wingdings" charset="2"/>
              <a:buChar char="§"/>
              <a:defRPr sz="2000">
                <a:solidFill>
                  <a:srgbClr val="313332"/>
                </a:solidFill>
                <a:latin typeface="Helvetica"/>
                <a:cs typeface="Helvetica"/>
              </a:defRPr>
            </a:lvl1pPr>
            <a:lvl2pPr>
              <a:spcBef>
                <a:spcPts val="0"/>
              </a:spcBef>
              <a:spcAft>
                <a:spcPts val="1200"/>
              </a:spcAft>
              <a:defRPr sz="1800">
                <a:solidFill>
                  <a:srgbClr val="313332"/>
                </a:solidFill>
                <a:latin typeface="Helvetica"/>
                <a:cs typeface="Helvetica"/>
              </a:defRPr>
            </a:lvl2pPr>
            <a:lvl3pPr>
              <a:spcBef>
                <a:spcPts val="0"/>
              </a:spcBef>
              <a:spcAft>
                <a:spcPts val="1200"/>
              </a:spcAft>
              <a:defRPr sz="1600">
                <a:solidFill>
                  <a:srgbClr val="313332"/>
                </a:solidFill>
                <a:latin typeface="Helvetica"/>
                <a:cs typeface="Helvetica"/>
              </a:defRPr>
            </a:lvl3pPr>
            <a:lvl4pPr>
              <a:spcBef>
                <a:spcPts val="0"/>
              </a:spcBef>
              <a:spcAft>
                <a:spcPts val="1200"/>
              </a:spcAft>
              <a:defRPr sz="1400">
                <a:solidFill>
                  <a:srgbClr val="313332"/>
                </a:solidFill>
                <a:latin typeface="Helvetica"/>
                <a:cs typeface="Helvetica"/>
              </a:defRPr>
            </a:lvl4pPr>
            <a:lvl5pPr>
              <a:spcBef>
                <a:spcPts val="0"/>
              </a:spcBef>
              <a:spcAft>
                <a:spcPts val="1200"/>
              </a:spcAft>
              <a:defRPr sz="1200">
                <a:solidFill>
                  <a:srgbClr val="313332"/>
                </a:solidFill>
                <a:latin typeface="Helvetica"/>
                <a:cs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2"/>
          <p:cNvSpPr>
            <a:spLocks noGrp="1"/>
          </p:cNvSpPr>
          <p:nvPr>
            <p:ph type="body" idx="10" hasCustomPrompt="1"/>
          </p:nvPr>
        </p:nvSpPr>
        <p:spPr>
          <a:xfrm>
            <a:off x="457199" y="2020165"/>
            <a:ext cx="6753523" cy="639762"/>
          </a:xfrm>
          <a:prstGeom prst="rect">
            <a:avLst/>
          </a:prstGeom>
        </p:spPr>
        <p:txBody>
          <a:bodyPr anchor="b"/>
          <a:lstStyle>
            <a:lvl1pPr marL="0" indent="0">
              <a:buNone/>
              <a:defRPr sz="2000" b="1" i="0">
                <a:solidFill>
                  <a:srgbClr val="313332"/>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70141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418421"/>
            <a:ext cx="6753523" cy="1498643"/>
          </a:xfrm>
          <a:prstGeom prst="rect">
            <a:avLst/>
          </a:prstGeom>
        </p:spPr>
        <p:txBody>
          <a:bodyPr/>
          <a:lstStyle>
            <a:lvl1pPr algn="l">
              <a:defRPr sz="4600">
                <a:solidFill>
                  <a:srgbClr val="005E92"/>
                </a:solidFill>
                <a:latin typeface="Georgia"/>
                <a:cs typeface="Georgia"/>
              </a:defRPr>
            </a:lvl1pPr>
          </a:lstStyle>
          <a:p>
            <a:r>
              <a:rPr lang="en-US" dirty="0"/>
              <a:t>Click to edit Master title style</a:t>
            </a:r>
          </a:p>
        </p:txBody>
      </p:sp>
      <p:sp>
        <p:nvSpPr>
          <p:cNvPr id="10" name="Content Placeholder 2"/>
          <p:cNvSpPr>
            <a:spLocks noGrp="1"/>
          </p:cNvSpPr>
          <p:nvPr>
            <p:ph idx="1"/>
          </p:nvPr>
        </p:nvSpPr>
        <p:spPr>
          <a:xfrm>
            <a:off x="457200" y="2659927"/>
            <a:ext cx="6753523" cy="3466236"/>
          </a:xfrm>
          <a:prstGeom prst="rect">
            <a:avLst/>
          </a:prstGeom>
        </p:spPr>
        <p:txBody>
          <a:bodyPr/>
          <a:lstStyle>
            <a:lvl1pPr marL="342900" indent="-342900">
              <a:spcBef>
                <a:spcPts val="0"/>
              </a:spcBef>
              <a:spcAft>
                <a:spcPts val="1200"/>
              </a:spcAft>
              <a:buClr>
                <a:srgbClr val="005E92"/>
              </a:buClr>
              <a:buFont typeface="Wingdings" charset="2"/>
              <a:buChar char="§"/>
              <a:defRPr sz="2000">
                <a:solidFill>
                  <a:srgbClr val="313332"/>
                </a:solidFill>
                <a:latin typeface="Helvetica"/>
                <a:cs typeface="Helvetica"/>
              </a:defRPr>
            </a:lvl1pPr>
            <a:lvl2pPr>
              <a:spcBef>
                <a:spcPts val="0"/>
              </a:spcBef>
              <a:spcAft>
                <a:spcPts val="1200"/>
              </a:spcAft>
              <a:defRPr sz="1800">
                <a:solidFill>
                  <a:srgbClr val="313332"/>
                </a:solidFill>
                <a:latin typeface="Helvetica"/>
                <a:cs typeface="Helvetica"/>
              </a:defRPr>
            </a:lvl2pPr>
            <a:lvl3pPr>
              <a:spcBef>
                <a:spcPts val="0"/>
              </a:spcBef>
              <a:spcAft>
                <a:spcPts val="1200"/>
              </a:spcAft>
              <a:defRPr sz="1600">
                <a:solidFill>
                  <a:srgbClr val="313332"/>
                </a:solidFill>
                <a:latin typeface="Helvetica"/>
                <a:cs typeface="Helvetica"/>
              </a:defRPr>
            </a:lvl3pPr>
            <a:lvl4pPr>
              <a:spcBef>
                <a:spcPts val="0"/>
              </a:spcBef>
              <a:spcAft>
                <a:spcPts val="1200"/>
              </a:spcAft>
              <a:defRPr sz="1400">
                <a:solidFill>
                  <a:srgbClr val="313332"/>
                </a:solidFill>
                <a:latin typeface="Helvetica"/>
                <a:cs typeface="Helvetica"/>
              </a:defRPr>
            </a:lvl4pPr>
            <a:lvl5pPr>
              <a:spcBef>
                <a:spcPts val="0"/>
              </a:spcBef>
              <a:spcAft>
                <a:spcPts val="1200"/>
              </a:spcAft>
              <a:defRPr sz="1200">
                <a:solidFill>
                  <a:srgbClr val="313332"/>
                </a:solidFill>
                <a:latin typeface="Helvetica"/>
                <a:cs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p:cNvSpPr>
            <a:spLocks noGrp="1"/>
          </p:cNvSpPr>
          <p:nvPr>
            <p:ph type="body" idx="10" hasCustomPrompt="1"/>
          </p:nvPr>
        </p:nvSpPr>
        <p:spPr>
          <a:xfrm>
            <a:off x="457199" y="2020165"/>
            <a:ext cx="6753523" cy="639762"/>
          </a:xfrm>
          <a:prstGeom prst="rect">
            <a:avLst/>
          </a:prstGeom>
        </p:spPr>
        <p:txBody>
          <a:bodyPr anchor="b"/>
          <a:lstStyle>
            <a:lvl1pPr marL="0" indent="0">
              <a:buNone/>
              <a:defRPr sz="2000" b="1" i="0">
                <a:solidFill>
                  <a:srgbClr val="313332"/>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235938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418421"/>
            <a:ext cx="6753523" cy="1498643"/>
          </a:xfrm>
          <a:prstGeom prst="rect">
            <a:avLst/>
          </a:prstGeom>
        </p:spPr>
        <p:txBody>
          <a:bodyPr/>
          <a:lstStyle>
            <a:lvl1pPr algn="l">
              <a:defRPr sz="4600">
                <a:solidFill>
                  <a:srgbClr val="005E92"/>
                </a:solidFill>
                <a:latin typeface="Georgia"/>
                <a:cs typeface="Georgia"/>
              </a:defRPr>
            </a:lvl1pPr>
          </a:lstStyle>
          <a:p>
            <a:r>
              <a:rPr lang="en-US" dirty="0"/>
              <a:t>Click to edit Master title style</a:t>
            </a:r>
          </a:p>
        </p:txBody>
      </p:sp>
      <p:sp>
        <p:nvSpPr>
          <p:cNvPr id="10" name="Content Placeholder 2"/>
          <p:cNvSpPr>
            <a:spLocks noGrp="1"/>
          </p:cNvSpPr>
          <p:nvPr>
            <p:ph idx="1"/>
          </p:nvPr>
        </p:nvSpPr>
        <p:spPr>
          <a:xfrm>
            <a:off x="457200" y="2659927"/>
            <a:ext cx="6753523" cy="3466236"/>
          </a:xfrm>
          <a:prstGeom prst="rect">
            <a:avLst/>
          </a:prstGeom>
        </p:spPr>
        <p:txBody>
          <a:bodyPr/>
          <a:lstStyle>
            <a:lvl1pPr marL="342900" indent="-342900">
              <a:spcBef>
                <a:spcPts val="0"/>
              </a:spcBef>
              <a:spcAft>
                <a:spcPts val="1200"/>
              </a:spcAft>
              <a:buClr>
                <a:srgbClr val="005E92"/>
              </a:buClr>
              <a:buFont typeface="Wingdings" charset="2"/>
              <a:buChar char="§"/>
              <a:defRPr sz="2000">
                <a:solidFill>
                  <a:srgbClr val="313332"/>
                </a:solidFill>
                <a:latin typeface="Helvetica"/>
                <a:cs typeface="Helvetica"/>
              </a:defRPr>
            </a:lvl1pPr>
            <a:lvl2pPr>
              <a:spcBef>
                <a:spcPts val="0"/>
              </a:spcBef>
              <a:spcAft>
                <a:spcPts val="1200"/>
              </a:spcAft>
              <a:defRPr sz="1800">
                <a:solidFill>
                  <a:srgbClr val="313332"/>
                </a:solidFill>
                <a:latin typeface="Helvetica"/>
                <a:cs typeface="Helvetica"/>
              </a:defRPr>
            </a:lvl2pPr>
            <a:lvl3pPr>
              <a:spcBef>
                <a:spcPts val="0"/>
              </a:spcBef>
              <a:spcAft>
                <a:spcPts val="1200"/>
              </a:spcAft>
              <a:defRPr sz="1600">
                <a:solidFill>
                  <a:srgbClr val="313332"/>
                </a:solidFill>
                <a:latin typeface="Helvetica"/>
                <a:cs typeface="Helvetica"/>
              </a:defRPr>
            </a:lvl3pPr>
            <a:lvl4pPr>
              <a:spcBef>
                <a:spcPts val="0"/>
              </a:spcBef>
              <a:spcAft>
                <a:spcPts val="1200"/>
              </a:spcAft>
              <a:defRPr sz="1400">
                <a:solidFill>
                  <a:srgbClr val="313332"/>
                </a:solidFill>
                <a:latin typeface="Helvetica"/>
                <a:cs typeface="Helvetica"/>
              </a:defRPr>
            </a:lvl4pPr>
            <a:lvl5pPr>
              <a:spcBef>
                <a:spcPts val="0"/>
              </a:spcBef>
              <a:spcAft>
                <a:spcPts val="1200"/>
              </a:spcAft>
              <a:defRPr sz="1200">
                <a:solidFill>
                  <a:srgbClr val="313332"/>
                </a:solidFill>
                <a:latin typeface="Helvetica"/>
                <a:cs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p:cNvSpPr>
            <a:spLocks noGrp="1"/>
          </p:cNvSpPr>
          <p:nvPr>
            <p:ph type="body" idx="10" hasCustomPrompt="1"/>
          </p:nvPr>
        </p:nvSpPr>
        <p:spPr>
          <a:xfrm>
            <a:off x="457199" y="2020165"/>
            <a:ext cx="6753523" cy="639762"/>
          </a:xfrm>
          <a:prstGeom prst="rect">
            <a:avLst/>
          </a:prstGeom>
        </p:spPr>
        <p:txBody>
          <a:bodyPr anchor="b"/>
          <a:lstStyle>
            <a:lvl1pPr marL="0" indent="0">
              <a:buNone/>
              <a:defRPr sz="2000" b="1" i="0">
                <a:solidFill>
                  <a:srgbClr val="313332"/>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6520793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10.xml"/><Relationship Id="rId4" Type="http://schemas.openxmlformats.org/officeDocument/2006/relationships/slideLayout" Target="../slideLayouts/slideLayout16.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theme" Target="../theme/theme11.xml"/><Relationship Id="rId1" Type="http://schemas.openxmlformats.org/officeDocument/2006/relationships/slideLayout" Target="../slideLayouts/slideLayout17.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9.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4.emf"/><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3"/>
          <p:cNvSpPr>
            <a:spLocks noChangeArrowheads="1"/>
          </p:cNvSpPr>
          <p:nvPr userDrawn="1"/>
        </p:nvSpPr>
        <p:spPr bwMode="auto">
          <a:xfrm>
            <a:off x="0" y="0"/>
            <a:ext cx="9144000" cy="6858000"/>
          </a:xfrm>
          <a:prstGeom prst="rect">
            <a:avLst/>
          </a:prstGeom>
          <a:noFill/>
          <a:ln w="190500">
            <a:solidFill>
              <a:srgbClr val="D3D6D6"/>
            </a:solidFill>
            <a:miter lim="800000"/>
            <a:headEnd/>
            <a:tailEnd/>
          </a:ln>
          <a:extLst>
            <a:ext uri="{909E8E84-426E-40DD-AFC4-6F175D3DCCD1}">
              <a14:hiddenFill xmlns:a14="http://schemas.microsoft.com/office/drawing/2010/main">
                <a:solidFill>
                  <a:srgbClr val="FFFFFF"/>
                </a:solidFill>
              </a14:hiddenFill>
            </a:ext>
          </a:extLst>
        </p:spPr>
        <p:txBody>
          <a:bodyPr lIns="64291" tIns="32146" rIns="64291" bIns="32146"/>
          <a:lstStyle/>
          <a:p>
            <a:endParaRPr lang="en-US" dirty="0"/>
          </a:p>
        </p:txBody>
      </p:sp>
      <p:pic>
        <p:nvPicPr>
          <p:cNvPr id="2" name="Picture 1"/>
          <p:cNvPicPr>
            <a:picLocks noChangeAspect="1"/>
          </p:cNvPicPr>
          <p:nvPr userDrawn="1"/>
        </p:nvPicPr>
        <p:blipFill>
          <a:blip r:embed="rId4"/>
          <a:stretch>
            <a:fillRect/>
          </a:stretch>
        </p:blipFill>
        <p:spPr>
          <a:xfrm>
            <a:off x="254221" y="-90067"/>
            <a:ext cx="4529721" cy="1408298"/>
          </a:xfrm>
          <a:prstGeom prst="rect">
            <a:avLst/>
          </a:prstGeom>
        </p:spPr>
      </p:pic>
      <p:pic>
        <p:nvPicPr>
          <p:cNvPr id="3" name="Picture 2"/>
          <p:cNvPicPr>
            <a:picLocks noChangeAspect="1"/>
          </p:cNvPicPr>
          <p:nvPr userDrawn="1"/>
        </p:nvPicPr>
        <p:blipFill>
          <a:blip r:embed="rId5"/>
          <a:stretch>
            <a:fillRect/>
          </a:stretch>
        </p:blipFill>
        <p:spPr>
          <a:xfrm>
            <a:off x="487331" y="233049"/>
            <a:ext cx="3920068" cy="762066"/>
          </a:xfrm>
          <a:prstGeom prst="rect">
            <a:avLst/>
          </a:prstGeom>
        </p:spPr>
      </p:pic>
    </p:spTree>
    <p:extLst>
      <p:ext uri="{BB962C8B-B14F-4D97-AF65-F5344CB8AC3E}">
        <p14:creationId xmlns:p14="http://schemas.microsoft.com/office/powerpoint/2010/main" val="3145340655"/>
      </p:ext>
    </p:extLst>
  </p:cSld>
  <p:clrMap bg1="lt1" tx1="dk1" bg2="lt2" tx2="dk2" accent1="accent1" accent2="accent2" accent3="accent3" accent4="accent4" accent5="accent5" accent6="accent6" hlink="hlink" folHlink="folHlink"/>
  <p:sldLayoutIdLst>
    <p:sldLayoutId id="2147483649" r:id="rId1"/>
    <p:sldLayoutId id="2147483655"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3"/>
          <p:cNvSpPr>
            <a:spLocks noChangeArrowheads="1"/>
          </p:cNvSpPr>
          <p:nvPr userDrawn="1"/>
        </p:nvSpPr>
        <p:spPr bwMode="auto">
          <a:xfrm>
            <a:off x="174129" y="174129"/>
            <a:ext cx="8795742" cy="6509742"/>
          </a:xfrm>
          <a:prstGeom prst="rect">
            <a:avLst/>
          </a:prstGeom>
          <a:noFill/>
          <a:ln w="25400">
            <a:solidFill>
              <a:srgbClr val="E2E4E4"/>
            </a:solidFill>
            <a:miter lim="800000"/>
            <a:headEnd/>
            <a:tailEnd/>
          </a:ln>
          <a:extLst>
            <a:ext uri="{909E8E84-426E-40DD-AFC4-6F175D3DCCD1}">
              <a14:hiddenFill xmlns:a14="http://schemas.microsoft.com/office/drawing/2010/main">
                <a:solidFill>
                  <a:srgbClr val="FFFFFF"/>
                </a:solidFill>
              </a14:hiddenFill>
            </a:ext>
          </a:extLst>
        </p:spPr>
        <p:txBody>
          <a:bodyPr lIns="64291" tIns="32146" rIns="64291" bIns="32146"/>
          <a:lstStyle/>
          <a:p>
            <a:endParaRPr lang="en-US" dirty="0">
              <a:solidFill>
                <a:prstClr val="black"/>
              </a:solidFill>
            </a:endParaRPr>
          </a:p>
        </p:txBody>
      </p:sp>
    </p:spTree>
    <p:extLst>
      <p:ext uri="{BB962C8B-B14F-4D97-AF65-F5344CB8AC3E}">
        <p14:creationId xmlns:p14="http://schemas.microsoft.com/office/powerpoint/2010/main" val="384498107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stretch>
            <a:fillRect/>
          </a:stretch>
        </p:blipFill>
        <p:spPr>
          <a:xfrm>
            <a:off x="7227850" y="6294314"/>
            <a:ext cx="1675050" cy="325550"/>
          </a:xfrm>
          <a:prstGeom prst="rect">
            <a:avLst/>
          </a:prstGeom>
        </p:spPr>
      </p:pic>
      <p:sp>
        <p:nvSpPr>
          <p:cNvPr id="3" name="Slide Number Placeholder 3"/>
          <p:cNvSpPr>
            <a:spLocks noGrp="1"/>
          </p:cNvSpPr>
          <p:nvPr>
            <p:ph type="sldNum" sz="quarter" idx="4"/>
          </p:nvPr>
        </p:nvSpPr>
        <p:spPr>
          <a:xfrm>
            <a:off x="412376" y="6310312"/>
            <a:ext cx="2133600" cy="365125"/>
          </a:xfrm>
          <a:prstGeom prst="rect">
            <a:avLst/>
          </a:prstGeom>
        </p:spPr>
        <p:txBody>
          <a:bodyPr/>
          <a:lstStyle>
            <a:lvl1pPr>
              <a:defRPr sz="1200">
                <a:solidFill>
                  <a:schemeClr val="accent1">
                    <a:lumMod val="75000"/>
                  </a:schemeClr>
                </a:solidFill>
                <a:latin typeface="Gill Sans MT" panose="020B0502020104020203" pitchFamily="34" charset="0"/>
              </a:defRPr>
            </a:lvl1pPr>
          </a:lstStyle>
          <a:p>
            <a:fld id="{695255DA-0DDD-4B79-9186-39FCD83CF054}" type="slidenum">
              <a:rPr lang="en-US" smtClean="0">
                <a:solidFill>
                  <a:srgbClr val="4F81BD">
                    <a:lumMod val="75000"/>
                  </a:srgbClr>
                </a:solidFill>
              </a:rPr>
              <a:pPr/>
              <a:t>‹#›</a:t>
            </a:fld>
            <a:endParaRPr lang="en-US" dirty="0">
              <a:solidFill>
                <a:srgbClr val="4F81BD">
                  <a:lumMod val="75000"/>
                </a:srgbClr>
              </a:solidFill>
            </a:endParaRPr>
          </a:p>
        </p:txBody>
      </p:sp>
    </p:spTree>
    <p:extLst>
      <p:ext uri="{BB962C8B-B14F-4D97-AF65-F5344CB8AC3E}">
        <p14:creationId xmlns:p14="http://schemas.microsoft.com/office/powerpoint/2010/main" val="3825630600"/>
      </p:ext>
    </p:extLst>
  </p:cSld>
  <p:clrMap bg1="lt1" tx1="dk1" bg2="lt2" tx2="dk2" accent1="accent1" accent2="accent2" accent3="accent3" accent4="accent4" accent5="accent5" accent6="accent6" hlink="hlink" folHlink="folHlink"/>
  <p:sldLayoutIdLst>
    <p:sldLayoutId id="2147483696"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3"/>
          <p:cNvSpPr>
            <a:spLocks noChangeArrowheads="1"/>
          </p:cNvSpPr>
          <p:nvPr userDrawn="1"/>
        </p:nvSpPr>
        <p:spPr bwMode="auto">
          <a:xfrm>
            <a:off x="133946" y="133946"/>
            <a:ext cx="8876109" cy="6590109"/>
          </a:xfrm>
          <a:prstGeom prst="rect">
            <a:avLst/>
          </a:prstGeom>
          <a:solidFill>
            <a:srgbClr val="00304B"/>
          </a:solidFill>
          <a:ln w="12700">
            <a:solidFill>
              <a:srgbClr val="00304B"/>
            </a:solidFill>
            <a:miter lim="800000"/>
            <a:headEnd/>
            <a:tailEnd/>
          </a:ln>
        </p:spPr>
        <p:txBody>
          <a:bodyPr lIns="64291" tIns="32146" rIns="64291" bIns="32146"/>
          <a:lstStyle/>
          <a:p>
            <a:endParaRPr lang="en-US" dirty="0"/>
          </a:p>
        </p:txBody>
      </p:sp>
      <p:pic>
        <p:nvPicPr>
          <p:cNvPr id="8" name="Picture 7"/>
          <p:cNvPicPr>
            <a:picLocks noChangeAspect="1"/>
          </p:cNvPicPr>
          <p:nvPr userDrawn="1"/>
        </p:nvPicPr>
        <p:blipFill>
          <a:blip r:embed="rId3"/>
          <a:stretch>
            <a:fillRect/>
          </a:stretch>
        </p:blipFill>
        <p:spPr>
          <a:xfrm>
            <a:off x="627216" y="909712"/>
            <a:ext cx="4227186" cy="821563"/>
          </a:xfrm>
          <a:prstGeom prst="rect">
            <a:avLst/>
          </a:prstGeom>
        </p:spPr>
      </p:pic>
    </p:spTree>
    <p:extLst>
      <p:ext uri="{BB962C8B-B14F-4D97-AF65-F5344CB8AC3E}">
        <p14:creationId xmlns:p14="http://schemas.microsoft.com/office/powerpoint/2010/main" val="3303971602"/>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3"/>
          <p:cNvSpPr>
            <a:spLocks noChangeArrowheads="1"/>
          </p:cNvSpPr>
          <p:nvPr userDrawn="1"/>
        </p:nvSpPr>
        <p:spPr bwMode="auto">
          <a:xfrm>
            <a:off x="0" y="0"/>
            <a:ext cx="9144000" cy="6858000"/>
          </a:xfrm>
          <a:prstGeom prst="rect">
            <a:avLst/>
          </a:prstGeom>
          <a:solidFill>
            <a:srgbClr val="00304B"/>
          </a:solidFill>
          <a:ln w="12700">
            <a:solidFill>
              <a:srgbClr val="00304B"/>
            </a:solidFill>
            <a:miter lim="800000"/>
            <a:headEnd/>
            <a:tailEnd/>
          </a:ln>
        </p:spPr>
        <p:txBody>
          <a:bodyPr lIns="64291" tIns="32146" rIns="64291" bIns="32146"/>
          <a:lstStyle/>
          <a:p>
            <a:endParaRPr lang="en-US" dirty="0"/>
          </a:p>
        </p:txBody>
      </p:sp>
      <p:sp>
        <p:nvSpPr>
          <p:cNvPr id="11" name="Rectangle 4"/>
          <p:cNvSpPr>
            <a:spLocks noChangeArrowheads="1"/>
          </p:cNvSpPr>
          <p:nvPr userDrawn="1"/>
        </p:nvSpPr>
        <p:spPr bwMode="auto">
          <a:xfrm>
            <a:off x="174129" y="174129"/>
            <a:ext cx="8795742" cy="6509742"/>
          </a:xfrm>
          <a:prstGeom prst="rect">
            <a:avLst/>
          </a:prstGeom>
          <a:noFill/>
          <a:ln w="381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64291" tIns="32146" rIns="64291" bIns="32146"/>
          <a:lstStyle/>
          <a:p>
            <a:endParaRPr lang="en-US" dirty="0"/>
          </a:p>
        </p:txBody>
      </p:sp>
      <p:sp>
        <p:nvSpPr>
          <p:cNvPr id="12" name="Rectangle 5"/>
          <p:cNvSpPr>
            <a:spLocks noChangeArrowheads="1"/>
          </p:cNvSpPr>
          <p:nvPr userDrawn="1"/>
        </p:nvSpPr>
        <p:spPr bwMode="auto">
          <a:xfrm>
            <a:off x="405185" y="0"/>
            <a:ext cx="4517305" cy="1395264"/>
          </a:xfrm>
          <a:prstGeom prst="rect">
            <a:avLst/>
          </a:prstGeom>
          <a:solidFill>
            <a:srgbClr val="004C6D"/>
          </a:solidFill>
          <a:ln w="12700">
            <a:solidFill>
              <a:srgbClr val="004C6D"/>
            </a:solidFill>
            <a:miter lim="800000"/>
            <a:headEnd/>
            <a:tailEnd/>
          </a:ln>
        </p:spPr>
        <p:txBody>
          <a:bodyPr lIns="64291" tIns="32146" rIns="64291" bIns="32146"/>
          <a:lstStyle/>
          <a:p>
            <a:endParaRPr lang="en-US" dirty="0"/>
          </a:p>
        </p:txBody>
      </p:sp>
      <p:pic>
        <p:nvPicPr>
          <p:cNvPr id="13" name="Picture 4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4375" y="321469"/>
            <a:ext cx="3920133" cy="762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4043868"/>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3"/>
          <p:cNvSpPr>
            <a:spLocks noChangeArrowheads="1"/>
          </p:cNvSpPr>
          <p:nvPr userDrawn="1"/>
        </p:nvSpPr>
        <p:spPr bwMode="auto">
          <a:xfrm>
            <a:off x="0" y="6188273"/>
            <a:ext cx="9144000" cy="669727"/>
          </a:xfrm>
          <a:prstGeom prst="rect">
            <a:avLst/>
          </a:prstGeom>
          <a:solidFill>
            <a:srgbClr val="005E92"/>
          </a:solidFill>
          <a:ln w="12700">
            <a:solidFill>
              <a:srgbClr val="005E92"/>
            </a:solidFill>
            <a:miter lim="800000"/>
            <a:headEnd/>
            <a:tailEnd/>
          </a:ln>
        </p:spPr>
        <p:txBody>
          <a:bodyPr lIns="64291" tIns="32146" rIns="64291" bIns="32146"/>
          <a:lstStyle/>
          <a:p>
            <a:endParaRPr lang="en-US" dirty="0"/>
          </a:p>
        </p:txBody>
      </p:sp>
      <p:sp>
        <p:nvSpPr>
          <p:cNvPr id="8" name="Line 39"/>
          <p:cNvSpPr>
            <a:spLocks noChangeShapeType="1"/>
          </p:cNvSpPr>
          <p:nvPr userDrawn="1"/>
        </p:nvSpPr>
        <p:spPr bwMode="auto">
          <a:xfrm flipH="1" flipV="1">
            <a:off x="535781" y="1927697"/>
            <a:ext cx="8069089" cy="0"/>
          </a:xfrm>
          <a:prstGeom prst="line">
            <a:avLst/>
          </a:prstGeom>
          <a:noFill/>
          <a:ln w="25400">
            <a:solidFill>
              <a:srgbClr val="D3D6D6"/>
            </a:solidFill>
            <a:round/>
            <a:headEnd/>
            <a:tailEnd/>
          </a:ln>
          <a:extLst>
            <a:ext uri="{909E8E84-426E-40DD-AFC4-6F175D3DCCD1}">
              <a14:hiddenFill xmlns:a14="http://schemas.microsoft.com/office/drawing/2010/main">
                <a:noFill/>
              </a14:hiddenFill>
            </a:ext>
          </a:extLst>
        </p:spPr>
        <p:txBody>
          <a:bodyPr lIns="64291" tIns="32146" rIns="64291" bIns="32146"/>
          <a:lstStyle/>
          <a:p>
            <a:endParaRPr lang="en-US" dirty="0"/>
          </a:p>
        </p:txBody>
      </p:sp>
      <p:pic>
        <p:nvPicPr>
          <p:cNvPr id="9" name="Picture 4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8594" y="6340078"/>
            <a:ext cx="1755800" cy="34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1529123"/>
      </p:ext>
    </p:extLst>
  </p:cSld>
  <p:clrMap bg1="lt1" tx1="dk1" bg2="lt2" tx2="dk2" accent1="accent1" accent2="accent2" accent3="accent3" accent4="accent4" accent5="accent5" accent6="accent6" hlink="hlink" folHlink="folHlink"/>
  <p:sldLayoutIdLst>
    <p:sldLayoutId id="214748367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Line 41"/>
          <p:cNvSpPr>
            <a:spLocks noChangeShapeType="1"/>
          </p:cNvSpPr>
          <p:nvPr userDrawn="1"/>
        </p:nvSpPr>
        <p:spPr bwMode="auto">
          <a:xfrm flipH="1" flipV="1">
            <a:off x="241102" y="6141393"/>
            <a:ext cx="8661797" cy="0"/>
          </a:xfrm>
          <a:prstGeom prst="line">
            <a:avLst/>
          </a:prstGeom>
          <a:noFill/>
          <a:ln w="0">
            <a:solidFill>
              <a:srgbClr val="313332"/>
            </a:solidFill>
            <a:round/>
            <a:headEnd/>
            <a:tailEnd/>
          </a:ln>
          <a:extLst>
            <a:ext uri="{909E8E84-426E-40DD-AFC4-6F175D3DCCD1}">
              <a14:hiddenFill xmlns:a14="http://schemas.microsoft.com/office/drawing/2010/main">
                <a:noFill/>
              </a14:hiddenFill>
            </a:ext>
          </a:extLst>
        </p:spPr>
        <p:txBody>
          <a:bodyPr lIns="64291" tIns="32146" rIns="64291" bIns="32146"/>
          <a:lstStyle/>
          <a:p>
            <a:endParaRPr lang="en-US" dirty="0"/>
          </a:p>
        </p:txBody>
      </p:sp>
      <p:pic>
        <p:nvPicPr>
          <p:cNvPr id="8" name="Picture 7"/>
          <p:cNvPicPr>
            <a:picLocks noChangeAspect="1"/>
          </p:cNvPicPr>
          <p:nvPr userDrawn="1"/>
        </p:nvPicPr>
        <p:blipFill>
          <a:blip r:embed="rId3"/>
          <a:stretch>
            <a:fillRect/>
          </a:stretch>
        </p:blipFill>
        <p:spPr>
          <a:xfrm>
            <a:off x="7227850" y="6294314"/>
            <a:ext cx="1675050" cy="325550"/>
          </a:xfrm>
          <a:prstGeom prst="rect">
            <a:avLst/>
          </a:prstGeom>
        </p:spPr>
      </p:pic>
    </p:spTree>
    <p:extLst>
      <p:ext uri="{BB962C8B-B14F-4D97-AF65-F5344CB8AC3E}">
        <p14:creationId xmlns:p14="http://schemas.microsoft.com/office/powerpoint/2010/main" val="4233585217"/>
      </p:ext>
    </p:extLst>
  </p:cSld>
  <p:clrMap bg1="lt1" tx1="dk1" bg2="lt2" tx2="dk2" accent1="accent1" accent2="accent2" accent3="accent3" accent4="accent4" accent5="accent5" accent6="accent6" hlink="hlink" folHlink="folHlink"/>
  <p:sldLayoutIdLst>
    <p:sldLayoutId id="214748367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stretch>
            <a:fillRect/>
          </a:stretch>
        </p:blipFill>
        <p:spPr>
          <a:xfrm>
            <a:off x="7227850" y="6294314"/>
            <a:ext cx="1675050" cy="325550"/>
          </a:xfrm>
          <a:prstGeom prst="rect">
            <a:avLst/>
          </a:prstGeom>
        </p:spPr>
      </p:pic>
    </p:spTree>
    <p:extLst>
      <p:ext uri="{BB962C8B-B14F-4D97-AF65-F5344CB8AC3E}">
        <p14:creationId xmlns:p14="http://schemas.microsoft.com/office/powerpoint/2010/main" val="3484891416"/>
      </p:ext>
    </p:extLst>
  </p:cSld>
  <p:clrMap bg1="lt1" tx1="dk1" bg2="lt2" tx2="dk2" accent1="accent1" accent2="accent2" accent3="accent3" accent4="accent4" accent5="accent5" accent6="accent6" hlink="hlink" folHlink="folHlink"/>
  <p:sldLayoutIdLst>
    <p:sldLayoutId id="214748368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3"/>
          <p:cNvSpPr>
            <a:spLocks noChangeArrowheads="1"/>
          </p:cNvSpPr>
          <p:nvPr userDrawn="1"/>
        </p:nvSpPr>
        <p:spPr bwMode="auto">
          <a:xfrm>
            <a:off x="174129" y="174129"/>
            <a:ext cx="8795742" cy="6509742"/>
          </a:xfrm>
          <a:prstGeom prst="rect">
            <a:avLst/>
          </a:prstGeom>
          <a:noFill/>
          <a:ln w="25400">
            <a:solidFill>
              <a:srgbClr val="E2E4E4"/>
            </a:solidFill>
            <a:miter lim="800000"/>
            <a:headEnd/>
            <a:tailEnd/>
          </a:ln>
          <a:extLst>
            <a:ext uri="{909E8E84-426E-40DD-AFC4-6F175D3DCCD1}">
              <a14:hiddenFill xmlns:a14="http://schemas.microsoft.com/office/drawing/2010/main">
                <a:solidFill>
                  <a:srgbClr val="FFFFFF"/>
                </a:solidFill>
              </a14:hiddenFill>
            </a:ext>
          </a:extLst>
        </p:spPr>
        <p:txBody>
          <a:bodyPr lIns="64291" tIns="32146" rIns="64291" bIns="32146"/>
          <a:lstStyle/>
          <a:p>
            <a:endParaRPr lang="en-US" dirty="0"/>
          </a:p>
        </p:txBody>
      </p:sp>
      <p:sp>
        <p:nvSpPr>
          <p:cNvPr id="10" name="Rectangle 4"/>
          <p:cNvSpPr>
            <a:spLocks noChangeArrowheads="1"/>
          </p:cNvSpPr>
          <p:nvPr userDrawn="1"/>
        </p:nvSpPr>
        <p:spPr bwMode="auto">
          <a:xfrm>
            <a:off x="6825631" y="6240736"/>
            <a:ext cx="1996901" cy="617264"/>
          </a:xfrm>
          <a:prstGeom prst="rect">
            <a:avLst/>
          </a:prstGeom>
          <a:solidFill>
            <a:srgbClr val="004C6D"/>
          </a:solidFill>
          <a:ln w="12700">
            <a:solidFill>
              <a:srgbClr val="004C6D"/>
            </a:solidFill>
            <a:miter lim="800000"/>
            <a:headEnd/>
            <a:tailEnd/>
          </a:ln>
        </p:spPr>
        <p:txBody>
          <a:bodyPr lIns="64291" tIns="32146" rIns="64291" bIns="32146"/>
          <a:lstStyle/>
          <a:p>
            <a:endParaRPr lang="en-US" dirty="0"/>
          </a:p>
        </p:txBody>
      </p:sp>
      <p:pic>
        <p:nvPicPr>
          <p:cNvPr id="11" name="Picture 4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47297" y="6375797"/>
            <a:ext cx="1755800" cy="34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179599"/>
      </p:ext>
    </p:extLst>
  </p:cSld>
  <p:clrMap bg1="lt1" tx1="dk1" bg2="lt2" tx2="dk2" accent1="accent1" accent2="accent2" accent3="accent3" accent4="accent4" accent5="accent5" accent6="accent6" hlink="hlink" folHlink="folHlink"/>
  <p:sldLayoutIdLst>
    <p:sldLayoutId id="214748368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3"/>
          <p:cNvSpPr>
            <a:spLocks noChangeArrowheads="1"/>
          </p:cNvSpPr>
          <p:nvPr userDrawn="1"/>
        </p:nvSpPr>
        <p:spPr bwMode="auto">
          <a:xfrm>
            <a:off x="174129" y="174129"/>
            <a:ext cx="8795742" cy="6509742"/>
          </a:xfrm>
          <a:prstGeom prst="rect">
            <a:avLst/>
          </a:prstGeom>
          <a:noFill/>
          <a:ln w="25400">
            <a:solidFill>
              <a:srgbClr val="E2E4E4"/>
            </a:solidFill>
            <a:miter lim="800000"/>
            <a:headEnd/>
            <a:tailEnd/>
          </a:ln>
          <a:extLst>
            <a:ext uri="{909E8E84-426E-40DD-AFC4-6F175D3DCCD1}">
              <a14:hiddenFill xmlns:a14="http://schemas.microsoft.com/office/drawing/2010/main">
                <a:solidFill>
                  <a:srgbClr val="FFFFFF"/>
                </a:solidFill>
              </a14:hiddenFill>
            </a:ext>
          </a:extLst>
        </p:spPr>
        <p:txBody>
          <a:bodyPr lIns="64291" tIns="32146" rIns="64291" bIns="32146"/>
          <a:lstStyle/>
          <a:p>
            <a:endParaRPr lang="en-US" dirty="0"/>
          </a:p>
        </p:txBody>
      </p:sp>
    </p:spTree>
    <p:extLst>
      <p:ext uri="{BB962C8B-B14F-4D97-AF65-F5344CB8AC3E}">
        <p14:creationId xmlns:p14="http://schemas.microsoft.com/office/powerpoint/2010/main" val="3533220347"/>
      </p:ext>
    </p:extLst>
  </p:cSld>
  <p:clrMap bg1="lt1" tx1="dk1" bg2="lt2" tx2="dk2" accent1="accent1" accent2="accent2" accent3="accent3" accent4="accent4" accent5="accent5" accent6="accent6" hlink="hlink" folHlink="folHlink"/>
  <p:sldLayoutIdLst>
    <p:sldLayoutId id="214748368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3"/>
          <p:cNvSpPr>
            <a:spLocks noChangeArrowheads="1"/>
          </p:cNvSpPr>
          <p:nvPr userDrawn="1"/>
        </p:nvSpPr>
        <p:spPr bwMode="auto">
          <a:xfrm>
            <a:off x="174129" y="174129"/>
            <a:ext cx="8795742" cy="6509742"/>
          </a:xfrm>
          <a:prstGeom prst="rect">
            <a:avLst/>
          </a:prstGeom>
          <a:noFill/>
          <a:ln w="25400">
            <a:solidFill>
              <a:srgbClr val="E2E4E4"/>
            </a:solidFill>
            <a:miter lim="800000"/>
            <a:headEnd/>
            <a:tailEnd/>
          </a:ln>
          <a:extLst>
            <a:ext uri="{909E8E84-426E-40DD-AFC4-6F175D3DCCD1}">
              <a14:hiddenFill xmlns:a14="http://schemas.microsoft.com/office/drawing/2010/main">
                <a:solidFill>
                  <a:srgbClr val="FFFFFF"/>
                </a:solidFill>
              </a14:hiddenFill>
            </a:ext>
          </a:extLst>
        </p:spPr>
        <p:txBody>
          <a:bodyPr lIns="64291" tIns="32146" rIns="64291" bIns="32146"/>
          <a:lstStyle/>
          <a:p>
            <a:endParaRPr lang="en-US" dirty="0">
              <a:solidFill>
                <a:prstClr val="black"/>
              </a:solidFill>
            </a:endParaRPr>
          </a:p>
        </p:txBody>
      </p:sp>
      <p:sp>
        <p:nvSpPr>
          <p:cNvPr id="10" name="Rectangle 4"/>
          <p:cNvSpPr>
            <a:spLocks noChangeArrowheads="1"/>
          </p:cNvSpPr>
          <p:nvPr userDrawn="1"/>
        </p:nvSpPr>
        <p:spPr bwMode="auto">
          <a:xfrm>
            <a:off x="349625" y="6240736"/>
            <a:ext cx="8472908" cy="617264"/>
          </a:xfrm>
          <a:prstGeom prst="rect">
            <a:avLst/>
          </a:prstGeom>
          <a:solidFill>
            <a:srgbClr val="004C6D"/>
          </a:solidFill>
          <a:ln w="12700">
            <a:solidFill>
              <a:srgbClr val="004C6D"/>
            </a:solidFill>
            <a:miter lim="800000"/>
            <a:headEnd/>
            <a:tailEnd/>
          </a:ln>
        </p:spPr>
        <p:txBody>
          <a:bodyPr lIns="64291" tIns="32146" rIns="64291" bIns="32146"/>
          <a:lstStyle/>
          <a:p>
            <a:endParaRPr lang="en-US" dirty="0">
              <a:solidFill>
                <a:prstClr val="black"/>
              </a:solidFill>
            </a:endParaRPr>
          </a:p>
        </p:txBody>
      </p:sp>
      <p:pic>
        <p:nvPicPr>
          <p:cNvPr id="11" name="Picture 44"/>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947297" y="6375797"/>
            <a:ext cx="1755800" cy="34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317499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105462"/>
            <a:ext cx="7851648" cy="2686812"/>
          </a:xfrm>
        </p:spPr>
        <p:txBody>
          <a:bodyPr/>
          <a:lstStyle/>
          <a:p>
            <a:pPr algn="ctr"/>
            <a:r>
              <a:rPr lang="en-US" sz="4800" dirty="0"/>
              <a:t>Policy Council</a:t>
            </a:r>
            <a:br>
              <a:rPr lang="en-US" sz="4800" dirty="0"/>
            </a:br>
            <a:r>
              <a:rPr lang="en-US" sz="4800" dirty="0"/>
              <a:t>&amp; </a:t>
            </a:r>
            <a:br>
              <a:rPr lang="en-US" sz="4800" dirty="0"/>
            </a:br>
            <a:r>
              <a:rPr lang="en-US" sz="4800" dirty="0"/>
              <a:t>Shared Governance</a:t>
            </a:r>
            <a:br>
              <a:rPr lang="en-US" dirty="0"/>
            </a:br>
            <a:r>
              <a:rPr lang="en-US" dirty="0"/>
              <a:t>	</a:t>
            </a:r>
            <a:endParaRPr lang="en-US" i="1" dirty="0"/>
          </a:p>
        </p:txBody>
      </p:sp>
      <p:sp>
        <p:nvSpPr>
          <p:cNvPr id="4" name="Date Placeholder 3"/>
          <p:cNvSpPr>
            <a:spLocks noGrp="1"/>
          </p:cNvSpPr>
          <p:nvPr>
            <p:ph type="dt" sz="half" idx="10"/>
          </p:nvPr>
        </p:nvSpPr>
        <p:spPr/>
        <p:txBody>
          <a:bodyPr/>
          <a:lstStyle/>
          <a:p>
            <a:r>
              <a:rPr lang="en-US" dirty="0"/>
              <a:t>May 2026</a:t>
            </a:r>
          </a:p>
        </p:txBody>
      </p:sp>
      <p:sp>
        <p:nvSpPr>
          <p:cNvPr id="3" name="Subtitle 2"/>
          <p:cNvSpPr>
            <a:spLocks noGrp="1"/>
          </p:cNvSpPr>
          <p:nvPr>
            <p:ph type="subTitle" idx="1"/>
          </p:nvPr>
        </p:nvSpPr>
        <p:spPr>
          <a:xfrm>
            <a:off x="454152" y="5327904"/>
            <a:ext cx="6780366" cy="816864"/>
          </a:xfrm>
        </p:spPr>
        <p:txBody>
          <a:bodyPr/>
          <a:lstStyle/>
          <a:p>
            <a:endParaRPr lang="en-US" altLang="ja-JP" dirty="0">
              <a:latin typeface="Georgia" charset="0"/>
              <a:cs typeface="Georgia" charset="0"/>
            </a:endParaRPr>
          </a:p>
        </p:txBody>
      </p:sp>
    </p:spTree>
    <p:extLst>
      <p:ext uri="{BB962C8B-B14F-4D97-AF65-F5344CB8AC3E}">
        <p14:creationId xmlns:p14="http://schemas.microsoft.com/office/powerpoint/2010/main" val="4174411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49DB5-D504-BEA8-904E-D63930022A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B20DDC-84BD-5A4B-8A39-B89E2E416763}"/>
              </a:ext>
            </a:extLst>
          </p:cNvPr>
          <p:cNvSpPr>
            <a:spLocks noGrp="1"/>
          </p:cNvSpPr>
          <p:nvPr>
            <p:ph type="title"/>
          </p:nvPr>
        </p:nvSpPr>
        <p:spPr>
          <a:xfrm>
            <a:off x="278422" y="606076"/>
            <a:ext cx="8682697" cy="657342"/>
          </a:xfrm>
        </p:spPr>
        <p:txBody>
          <a:bodyPr/>
          <a:lstStyle/>
          <a:p>
            <a:pPr algn="ctr"/>
            <a:r>
              <a:rPr lang="en-US" sz="3400" b="1" dirty="0">
                <a:latin typeface="Helvetica" panose="020B0604020202020204"/>
                <a:cs typeface="Helvetica" panose="020B0604020202020204"/>
              </a:rPr>
              <a:t>Shared Governance Process Overview</a:t>
            </a:r>
          </a:p>
        </p:txBody>
      </p:sp>
      <p:sp>
        <p:nvSpPr>
          <p:cNvPr id="3" name="Content Placeholder 2">
            <a:extLst>
              <a:ext uri="{FF2B5EF4-FFF2-40B4-BE49-F238E27FC236}">
                <a16:creationId xmlns:a16="http://schemas.microsoft.com/office/drawing/2014/main" id="{289B0D98-F70C-995B-8BD7-B00A03483A2D}"/>
              </a:ext>
            </a:extLst>
          </p:cNvPr>
          <p:cNvSpPr>
            <a:spLocks noGrp="1"/>
          </p:cNvSpPr>
          <p:nvPr>
            <p:ph idx="1"/>
          </p:nvPr>
        </p:nvSpPr>
        <p:spPr>
          <a:xfrm>
            <a:off x="330080" y="1986270"/>
            <a:ext cx="8382000" cy="3353826"/>
          </a:xfrm>
        </p:spPr>
        <p:txBody>
          <a:bodyPr/>
          <a:lstStyle/>
          <a:p>
            <a:r>
              <a:rPr lang="en-US" sz="2400" dirty="0"/>
              <a:t>The draft and rationale statement is sent for the second notice and comment period, which is college-wide with feedback sent to the Shared Governance email. Again, we share feedback with the Executive Sponsor. </a:t>
            </a:r>
          </a:p>
          <a:p>
            <a:r>
              <a:rPr lang="en-US" sz="2400" dirty="0"/>
              <a:t>When the college-wide notice and comment period ends, the Shared Governance Office works with the Executive Sponsor to make any necessary edits and prepares the final draft for the appropriate approval process. </a:t>
            </a:r>
          </a:p>
          <a:p>
            <a:pPr marL="0" indent="0">
              <a:buNone/>
            </a:pPr>
            <a:endParaRPr lang="en-US" sz="1800" dirty="0"/>
          </a:p>
          <a:p>
            <a:pPr marL="0" indent="0">
              <a:buNone/>
            </a:pPr>
            <a:endParaRPr lang="en-US" sz="1800" dirty="0"/>
          </a:p>
          <a:p>
            <a:pPr fontAlgn="base"/>
            <a:endParaRPr lang="en-US" dirty="0"/>
          </a:p>
          <a:p>
            <a:pPr fontAlgn="base"/>
            <a:endParaRPr lang="en-US" dirty="0"/>
          </a:p>
          <a:p>
            <a:pPr fontAlgn="base"/>
            <a:endParaRPr lang="en-US" dirty="0"/>
          </a:p>
          <a:p>
            <a:pPr marL="0" indent="0" fontAlgn="base">
              <a:buNone/>
            </a:pPr>
            <a:r>
              <a:rPr lang="en-US" dirty="0"/>
              <a:t>.</a:t>
            </a:r>
          </a:p>
        </p:txBody>
      </p:sp>
      <p:sp>
        <p:nvSpPr>
          <p:cNvPr id="5" name="Slide Number Placeholder 4">
            <a:extLst>
              <a:ext uri="{FF2B5EF4-FFF2-40B4-BE49-F238E27FC236}">
                <a16:creationId xmlns:a16="http://schemas.microsoft.com/office/drawing/2014/main" id="{F2FE1938-1D7A-0073-E4CC-9906284561E0}"/>
              </a:ext>
            </a:extLst>
          </p:cNvPr>
          <p:cNvSpPr>
            <a:spLocks noGrp="1"/>
          </p:cNvSpPr>
          <p:nvPr>
            <p:ph type="sldNum" sz="quarter" idx="12"/>
          </p:nvPr>
        </p:nvSpPr>
        <p:spPr/>
        <p:txBody>
          <a:bodyPr/>
          <a:lstStyle/>
          <a:p>
            <a:fld id="{695255DA-0DDD-4B79-9186-39FCD83CF054}" type="slidenum">
              <a:rPr lang="en-US" smtClean="0"/>
              <a:pPr/>
              <a:t>10</a:t>
            </a:fld>
            <a:endParaRPr lang="en-US" dirty="0"/>
          </a:p>
        </p:txBody>
      </p:sp>
    </p:spTree>
    <p:extLst>
      <p:ext uri="{BB962C8B-B14F-4D97-AF65-F5344CB8AC3E}">
        <p14:creationId xmlns:p14="http://schemas.microsoft.com/office/powerpoint/2010/main" val="2218856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0EE90-FCD1-EC21-9CCA-6A09016D0F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ADA8C9-1FB9-8DFA-A1BD-712FF16B8044}"/>
              </a:ext>
            </a:extLst>
          </p:cNvPr>
          <p:cNvSpPr>
            <a:spLocks noGrp="1"/>
          </p:cNvSpPr>
          <p:nvPr>
            <p:ph type="title"/>
          </p:nvPr>
        </p:nvSpPr>
        <p:spPr>
          <a:xfrm>
            <a:off x="278423" y="298778"/>
            <a:ext cx="8382000" cy="657342"/>
          </a:xfrm>
        </p:spPr>
        <p:txBody>
          <a:bodyPr/>
          <a:lstStyle/>
          <a:p>
            <a:pPr algn="ctr"/>
            <a:r>
              <a:rPr lang="en-US" sz="3800" b="1" dirty="0">
                <a:latin typeface="Helvetica" panose="020B0604020202020204"/>
                <a:cs typeface="Helvetica" panose="020B0604020202020204"/>
              </a:rPr>
              <a:t>Practical Insights …</a:t>
            </a:r>
          </a:p>
        </p:txBody>
      </p:sp>
      <p:sp>
        <p:nvSpPr>
          <p:cNvPr id="3" name="Content Placeholder 2">
            <a:extLst>
              <a:ext uri="{FF2B5EF4-FFF2-40B4-BE49-F238E27FC236}">
                <a16:creationId xmlns:a16="http://schemas.microsoft.com/office/drawing/2014/main" id="{BE5CE4DB-F1D0-B902-19EE-70BE54EDAE03}"/>
              </a:ext>
            </a:extLst>
          </p:cNvPr>
          <p:cNvSpPr>
            <a:spLocks noGrp="1"/>
          </p:cNvSpPr>
          <p:nvPr>
            <p:ph idx="1"/>
          </p:nvPr>
        </p:nvSpPr>
        <p:spPr>
          <a:xfrm>
            <a:off x="432288" y="1219200"/>
            <a:ext cx="8279423" cy="4925568"/>
          </a:xfrm>
        </p:spPr>
        <p:txBody>
          <a:bodyPr/>
          <a:lstStyle/>
          <a:p>
            <a:pPr marL="0" indent="0">
              <a:buNone/>
            </a:pPr>
            <a:r>
              <a:rPr lang="en-US" sz="2200" dirty="0"/>
              <a:t>Our shared governance process relies on the expertise and experience of our community to recognize cross-divisional impacts and inconsistences. </a:t>
            </a:r>
          </a:p>
          <a:p>
            <a:pPr lvl="1">
              <a:buFont typeface="Arial" panose="020B0604020202020204" pitchFamily="34" charset="0"/>
              <a:buChar char="•"/>
            </a:pPr>
            <a:r>
              <a:rPr lang="en-US" sz="2200" dirty="0"/>
              <a:t>Your feedback is important!</a:t>
            </a:r>
          </a:p>
          <a:p>
            <a:pPr lvl="1">
              <a:buFont typeface="Arial" panose="020B0604020202020204" pitchFamily="34" charset="0"/>
              <a:buChar char="•"/>
            </a:pPr>
            <a:r>
              <a:rPr lang="en-US" sz="2200" dirty="0"/>
              <a:t>Generally, the shared governance process is about strengthening the existing content — not introducing new substantive language outside what the Executive Sponsor has developed.</a:t>
            </a:r>
          </a:p>
          <a:p>
            <a:pPr marL="0" indent="0">
              <a:buNone/>
            </a:pPr>
            <a:r>
              <a:rPr lang="en-US" sz="2200" dirty="0"/>
              <a:t>While Policy Council’s role is not to independently draft or revise policies or procedures, you may be asked within your own division to support an Executive Sponsor as they develop new policy/procedure language.</a:t>
            </a:r>
          </a:p>
          <a:p>
            <a:pPr fontAlgn="base"/>
            <a:endParaRPr lang="en-US" sz="2300" dirty="0"/>
          </a:p>
          <a:p>
            <a:pPr fontAlgn="base"/>
            <a:endParaRPr lang="en-US" dirty="0"/>
          </a:p>
          <a:p>
            <a:pPr fontAlgn="base"/>
            <a:r>
              <a:rPr lang="en-US" dirty="0"/>
              <a:t>.</a:t>
            </a:r>
          </a:p>
        </p:txBody>
      </p:sp>
      <p:sp>
        <p:nvSpPr>
          <p:cNvPr id="5" name="Slide Number Placeholder 4">
            <a:extLst>
              <a:ext uri="{FF2B5EF4-FFF2-40B4-BE49-F238E27FC236}">
                <a16:creationId xmlns:a16="http://schemas.microsoft.com/office/drawing/2014/main" id="{DF81FF2E-881D-6338-07E9-87A429E053AC}"/>
              </a:ext>
            </a:extLst>
          </p:cNvPr>
          <p:cNvSpPr>
            <a:spLocks noGrp="1"/>
          </p:cNvSpPr>
          <p:nvPr>
            <p:ph type="sldNum" sz="quarter" idx="12"/>
          </p:nvPr>
        </p:nvSpPr>
        <p:spPr/>
        <p:txBody>
          <a:bodyPr/>
          <a:lstStyle/>
          <a:p>
            <a:fld id="{695255DA-0DDD-4B79-9186-39FCD83CF054}" type="slidenum">
              <a:rPr lang="en-US" smtClean="0"/>
              <a:pPr/>
              <a:t>11</a:t>
            </a:fld>
            <a:endParaRPr lang="en-US" dirty="0"/>
          </a:p>
        </p:txBody>
      </p:sp>
    </p:spTree>
    <p:extLst>
      <p:ext uri="{BB962C8B-B14F-4D97-AF65-F5344CB8AC3E}">
        <p14:creationId xmlns:p14="http://schemas.microsoft.com/office/powerpoint/2010/main" val="393288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49823-9235-AF4F-9949-12BF942D96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838C9E-999D-8033-CD6C-6AAE3295B8F4}"/>
              </a:ext>
            </a:extLst>
          </p:cNvPr>
          <p:cNvSpPr>
            <a:spLocks noGrp="1"/>
          </p:cNvSpPr>
          <p:nvPr>
            <p:ph type="title"/>
          </p:nvPr>
        </p:nvSpPr>
        <p:spPr>
          <a:xfrm>
            <a:off x="278423" y="447695"/>
            <a:ext cx="8382000" cy="657342"/>
          </a:xfrm>
        </p:spPr>
        <p:txBody>
          <a:bodyPr/>
          <a:lstStyle/>
          <a:p>
            <a:pPr algn="ctr"/>
            <a:r>
              <a:rPr lang="en-US" sz="3800" b="1" dirty="0"/>
              <a:t>Practical Insights …</a:t>
            </a:r>
          </a:p>
        </p:txBody>
      </p:sp>
      <p:sp>
        <p:nvSpPr>
          <p:cNvPr id="3" name="Content Placeholder 2">
            <a:extLst>
              <a:ext uri="{FF2B5EF4-FFF2-40B4-BE49-F238E27FC236}">
                <a16:creationId xmlns:a16="http://schemas.microsoft.com/office/drawing/2014/main" id="{2BB5A916-D374-AEB8-D4E1-BC8B1CF7F9EA}"/>
              </a:ext>
            </a:extLst>
          </p:cNvPr>
          <p:cNvSpPr>
            <a:spLocks noGrp="1"/>
          </p:cNvSpPr>
          <p:nvPr>
            <p:ph idx="1"/>
          </p:nvPr>
        </p:nvSpPr>
        <p:spPr>
          <a:xfrm>
            <a:off x="479472" y="1557368"/>
            <a:ext cx="8279423" cy="4502055"/>
          </a:xfrm>
        </p:spPr>
        <p:txBody>
          <a:bodyPr/>
          <a:lstStyle/>
          <a:p>
            <a:pPr marL="0" indent="0">
              <a:buNone/>
            </a:pPr>
            <a:r>
              <a:rPr lang="en-US" sz="2200" dirty="0"/>
              <a:t>Notice and Comment periods will vary based on the timelines we must work within – sometimes they are compressed. Factors impacting timelines include:</a:t>
            </a:r>
          </a:p>
          <a:p>
            <a:pPr lvl="1">
              <a:buFont typeface="Arial" panose="020B0604020202020204" pitchFamily="34" charset="0"/>
              <a:buChar char="•"/>
            </a:pPr>
            <a:r>
              <a:rPr lang="en-US" sz="2200" dirty="0"/>
              <a:t>Necessary change in internal process that requires policy/procedure updates (Workday) </a:t>
            </a:r>
          </a:p>
          <a:p>
            <a:pPr lvl="1">
              <a:buFont typeface="Arial" panose="020B0604020202020204" pitchFamily="34" charset="0"/>
              <a:buChar char="•"/>
            </a:pPr>
            <a:r>
              <a:rPr lang="en-US" sz="2200" dirty="0"/>
              <a:t>Legislative mandates</a:t>
            </a:r>
          </a:p>
          <a:p>
            <a:pPr lvl="1">
              <a:buFont typeface="Arial" panose="020B0604020202020204" pitchFamily="34" charset="0"/>
              <a:buChar char="•"/>
            </a:pPr>
            <a:r>
              <a:rPr lang="en-US" sz="2200" dirty="0"/>
              <a:t>Policy (Board approval) v. Procedure (President’s approval)</a:t>
            </a:r>
          </a:p>
          <a:p>
            <a:pPr marL="0" indent="0">
              <a:buNone/>
            </a:pPr>
            <a:r>
              <a:rPr lang="en-US" sz="2200" dirty="0"/>
              <a:t>We don’t always receive individualized responses for all feedback we send to the Executive Sponsor, so silence from the Executive Sponsor does not mean feedback wasn’t sent and reviewed. </a:t>
            </a:r>
          </a:p>
          <a:p>
            <a:pPr fontAlgn="base"/>
            <a:endParaRPr lang="en-US" sz="2200" dirty="0"/>
          </a:p>
          <a:p>
            <a:pPr fontAlgn="base"/>
            <a:endParaRPr lang="en-US" dirty="0"/>
          </a:p>
          <a:p>
            <a:pPr fontAlgn="base"/>
            <a:endParaRPr lang="en-US" dirty="0"/>
          </a:p>
          <a:p>
            <a:pPr marL="0" indent="0" fontAlgn="base">
              <a:buNone/>
            </a:pPr>
            <a:endParaRPr lang="en-US" dirty="0"/>
          </a:p>
        </p:txBody>
      </p:sp>
      <p:sp>
        <p:nvSpPr>
          <p:cNvPr id="5" name="Slide Number Placeholder 4">
            <a:extLst>
              <a:ext uri="{FF2B5EF4-FFF2-40B4-BE49-F238E27FC236}">
                <a16:creationId xmlns:a16="http://schemas.microsoft.com/office/drawing/2014/main" id="{9F7846E5-5135-99AD-5AC8-D0F56073D0CA}"/>
              </a:ext>
            </a:extLst>
          </p:cNvPr>
          <p:cNvSpPr>
            <a:spLocks noGrp="1"/>
          </p:cNvSpPr>
          <p:nvPr>
            <p:ph type="sldNum" sz="quarter" idx="12"/>
          </p:nvPr>
        </p:nvSpPr>
        <p:spPr/>
        <p:txBody>
          <a:bodyPr/>
          <a:lstStyle/>
          <a:p>
            <a:fld id="{695255DA-0DDD-4B79-9186-39FCD83CF054}" type="slidenum">
              <a:rPr lang="en-US" smtClean="0"/>
              <a:pPr/>
              <a:t>12</a:t>
            </a:fld>
            <a:endParaRPr lang="en-US" dirty="0"/>
          </a:p>
        </p:txBody>
      </p:sp>
    </p:spTree>
    <p:extLst>
      <p:ext uri="{BB962C8B-B14F-4D97-AF65-F5344CB8AC3E}">
        <p14:creationId xmlns:p14="http://schemas.microsoft.com/office/powerpoint/2010/main" val="195072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0888" y="2273803"/>
            <a:ext cx="7772400" cy="2098928"/>
          </a:xfrm>
        </p:spPr>
        <p:txBody>
          <a:bodyPr/>
          <a:lstStyle/>
          <a:p>
            <a:pPr algn="ctr"/>
            <a:br>
              <a:rPr lang="en-US" dirty="0"/>
            </a:br>
            <a:r>
              <a:rPr lang="en-US" dirty="0"/>
              <a:t>Q &amp; A</a:t>
            </a:r>
          </a:p>
        </p:txBody>
      </p:sp>
    </p:spTree>
    <p:extLst>
      <p:ext uri="{BB962C8B-B14F-4D97-AF65-F5344CB8AC3E}">
        <p14:creationId xmlns:p14="http://schemas.microsoft.com/office/powerpoint/2010/main" val="3918282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F23F2-0DB3-E676-3EB0-6CFB2FC8AB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25BCFA-306F-5E9B-F4BE-3C5DEE9A9609}"/>
              </a:ext>
            </a:extLst>
          </p:cNvPr>
          <p:cNvSpPr>
            <a:spLocks noGrp="1"/>
          </p:cNvSpPr>
          <p:nvPr>
            <p:ph type="title"/>
          </p:nvPr>
        </p:nvSpPr>
        <p:spPr>
          <a:xfrm>
            <a:off x="529884" y="201009"/>
            <a:ext cx="7971692" cy="1853501"/>
          </a:xfrm>
        </p:spPr>
        <p:txBody>
          <a:bodyPr/>
          <a:lstStyle/>
          <a:p>
            <a:pPr algn="ctr"/>
            <a:r>
              <a:rPr lang="en-US" sz="3600" b="1" dirty="0">
                <a:latin typeface="Helvetica" panose="020B0604020202020204"/>
                <a:cs typeface="Helvetica" panose="020B0604020202020204"/>
              </a:rPr>
              <a:t>Welcome</a:t>
            </a:r>
            <a:br>
              <a:rPr lang="en-US" sz="3600" b="1" dirty="0">
                <a:latin typeface="Helvetica" panose="020B0604020202020204"/>
                <a:cs typeface="Helvetica" panose="020B0604020202020204"/>
              </a:rPr>
            </a:br>
            <a:r>
              <a:rPr lang="en-US" sz="3600" b="1" dirty="0">
                <a:latin typeface="Helvetica" panose="020B0604020202020204"/>
                <a:cs typeface="Helvetica" panose="020B0604020202020204"/>
              </a:rPr>
              <a:t>&amp;</a:t>
            </a:r>
            <a:br>
              <a:rPr lang="en-US" sz="3600" b="1" dirty="0">
                <a:latin typeface="Helvetica" panose="020B0604020202020204"/>
                <a:cs typeface="Helvetica" panose="020B0604020202020204"/>
              </a:rPr>
            </a:br>
            <a:r>
              <a:rPr lang="en-US" sz="3600" b="1" dirty="0">
                <a:latin typeface="Helvetica" panose="020B0604020202020204"/>
                <a:cs typeface="Helvetica" panose="020B0604020202020204"/>
              </a:rPr>
              <a:t>Thank you!</a:t>
            </a:r>
          </a:p>
        </p:txBody>
      </p:sp>
      <p:sp>
        <p:nvSpPr>
          <p:cNvPr id="3" name="Content Placeholder 2">
            <a:extLst>
              <a:ext uri="{FF2B5EF4-FFF2-40B4-BE49-F238E27FC236}">
                <a16:creationId xmlns:a16="http://schemas.microsoft.com/office/drawing/2014/main" id="{A25CC97B-19AB-B1BB-3156-58D54C728194}"/>
              </a:ext>
            </a:extLst>
          </p:cNvPr>
          <p:cNvSpPr>
            <a:spLocks noGrp="1"/>
          </p:cNvSpPr>
          <p:nvPr>
            <p:ph idx="1"/>
          </p:nvPr>
        </p:nvSpPr>
        <p:spPr>
          <a:xfrm>
            <a:off x="586154" y="2508900"/>
            <a:ext cx="7971692" cy="3347022"/>
          </a:xfrm>
        </p:spPr>
        <p:txBody>
          <a:bodyPr/>
          <a:lstStyle/>
          <a:p>
            <a:pPr marL="0" indent="0" fontAlgn="base">
              <a:buNone/>
            </a:pPr>
            <a:r>
              <a:rPr lang="en-US" sz="2400" dirty="0"/>
              <a:t>First, we want to thank you for being here today and for committing to be a part of Policy Council! We recognize the many demands on your time, and we appreciate your participation over the next two years. </a:t>
            </a:r>
          </a:p>
          <a:p>
            <a:pPr marL="0" indent="0" fontAlgn="base">
              <a:buNone/>
            </a:pPr>
            <a:endParaRPr lang="en-US" sz="2400" dirty="0"/>
          </a:p>
          <a:p>
            <a:pPr marL="0" indent="0" fontAlgn="base">
              <a:buNone/>
            </a:pPr>
            <a:r>
              <a:rPr lang="en-US" sz="2400" dirty="0"/>
              <a:t>While you probably know us already, we will take a moment to introduce ourselves now …</a:t>
            </a:r>
            <a:endParaRPr lang="en-US" dirty="0"/>
          </a:p>
        </p:txBody>
      </p:sp>
      <p:sp>
        <p:nvSpPr>
          <p:cNvPr id="5" name="Slide Number Placeholder 4">
            <a:extLst>
              <a:ext uri="{FF2B5EF4-FFF2-40B4-BE49-F238E27FC236}">
                <a16:creationId xmlns:a16="http://schemas.microsoft.com/office/drawing/2014/main" id="{4D095762-E168-EA89-DD9C-BAB1DCD54630}"/>
              </a:ext>
            </a:extLst>
          </p:cNvPr>
          <p:cNvSpPr>
            <a:spLocks noGrp="1"/>
          </p:cNvSpPr>
          <p:nvPr>
            <p:ph type="sldNum" sz="quarter" idx="12"/>
          </p:nvPr>
        </p:nvSpPr>
        <p:spPr/>
        <p:txBody>
          <a:bodyPr/>
          <a:lstStyle/>
          <a:p>
            <a:fld id="{695255DA-0DDD-4B79-9186-39FCD83CF054}" type="slidenum">
              <a:rPr lang="en-US" smtClean="0"/>
              <a:pPr/>
              <a:t>2</a:t>
            </a:fld>
            <a:endParaRPr lang="en-US" dirty="0"/>
          </a:p>
        </p:txBody>
      </p:sp>
    </p:spTree>
    <p:extLst>
      <p:ext uri="{BB962C8B-B14F-4D97-AF65-F5344CB8AC3E}">
        <p14:creationId xmlns:p14="http://schemas.microsoft.com/office/powerpoint/2010/main" val="357687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4FE00-34FF-165D-B7F6-F2E49CFBC0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BBA48E-C779-64F3-ED6B-C3A004A2A68C}"/>
              </a:ext>
            </a:extLst>
          </p:cNvPr>
          <p:cNvSpPr>
            <a:spLocks noGrp="1"/>
          </p:cNvSpPr>
          <p:nvPr>
            <p:ph type="title"/>
          </p:nvPr>
        </p:nvSpPr>
        <p:spPr>
          <a:xfrm>
            <a:off x="412376" y="474536"/>
            <a:ext cx="8145470" cy="841565"/>
          </a:xfrm>
        </p:spPr>
        <p:txBody>
          <a:bodyPr/>
          <a:lstStyle/>
          <a:p>
            <a:pPr algn="ctr"/>
            <a:r>
              <a:rPr lang="en-US" sz="4800" b="1" dirty="0">
                <a:latin typeface="Helvetica" panose="020B0604020202020204"/>
                <a:cs typeface="Helvetica" panose="020B0604020202020204"/>
              </a:rPr>
              <a:t>Today’s Agenda</a:t>
            </a:r>
          </a:p>
        </p:txBody>
      </p:sp>
      <p:sp>
        <p:nvSpPr>
          <p:cNvPr id="3" name="Content Placeholder 2">
            <a:extLst>
              <a:ext uri="{FF2B5EF4-FFF2-40B4-BE49-F238E27FC236}">
                <a16:creationId xmlns:a16="http://schemas.microsoft.com/office/drawing/2014/main" id="{66390F44-6983-84CE-1AC3-128F1A79CE58}"/>
              </a:ext>
            </a:extLst>
          </p:cNvPr>
          <p:cNvSpPr>
            <a:spLocks noGrp="1"/>
          </p:cNvSpPr>
          <p:nvPr>
            <p:ph idx="1"/>
          </p:nvPr>
        </p:nvSpPr>
        <p:spPr>
          <a:xfrm>
            <a:off x="1024128" y="1909810"/>
            <a:ext cx="7533718" cy="3038380"/>
          </a:xfrm>
        </p:spPr>
        <p:txBody>
          <a:bodyPr/>
          <a:lstStyle/>
          <a:p>
            <a:pPr fontAlgn="base">
              <a:buFont typeface="Arial" panose="020B0604020202020204" pitchFamily="34" charset="0"/>
              <a:buChar char="•"/>
            </a:pPr>
            <a:r>
              <a:rPr lang="en-US" sz="3800" i="1" dirty="0"/>
              <a:t>Definitions</a:t>
            </a:r>
          </a:p>
          <a:p>
            <a:pPr fontAlgn="base">
              <a:buFont typeface="Arial" panose="020B0604020202020204" pitchFamily="34" charset="0"/>
              <a:buChar char="•"/>
            </a:pPr>
            <a:r>
              <a:rPr lang="en-US" sz="3800" i="1" dirty="0"/>
              <a:t>Process Overview</a:t>
            </a:r>
          </a:p>
          <a:p>
            <a:pPr fontAlgn="base">
              <a:buFont typeface="Arial" panose="020B0604020202020204" pitchFamily="34" charset="0"/>
              <a:buChar char="•"/>
            </a:pPr>
            <a:r>
              <a:rPr lang="en-US" sz="3800" i="1" dirty="0"/>
              <a:t>Practical Insights </a:t>
            </a:r>
          </a:p>
          <a:p>
            <a:pPr fontAlgn="base">
              <a:buFont typeface="Arial" panose="020B0604020202020204" pitchFamily="34" charset="0"/>
              <a:buChar char="•"/>
            </a:pPr>
            <a:r>
              <a:rPr lang="en-US" sz="3800" i="1" dirty="0"/>
              <a:t>Q &amp; A</a:t>
            </a:r>
          </a:p>
          <a:p>
            <a:pPr marL="0" indent="0" fontAlgn="base">
              <a:buNone/>
            </a:pPr>
            <a:endParaRPr lang="en-US" sz="4400" b="1" i="1" dirty="0"/>
          </a:p>
          <a:p>
            <a:pPr marL="0" indent="0" fontAlgn="base">
              <a:buNone/>
            </a:pPr>
            <a:endParaRPr lang="en-US" sz="4400" b="1" i="1" dirty="0"/>
          </a:p>
          <a:p>
            <a:pPr marL="0" indent="0" fontAlgn="base">
              <a:buNone/>
            </a:pPr>
            <a:endParaRPr lang="en-US" dirty="0"/>
          </a:p>
        </p:txBody>
      </p:sp>
      <p:sp>
        <p:nvSpPr>
          <p:cNvPr id="5" name="Slide Number Placeholder 4">
            <a:extLst>
              <a:ext uri="{FF2B5EF4-FFF2-40B4-BE49-F238E27FC236}">
                <a16:creationId xmlns:a16="http://schemas.microsoft.com/office/drawing/2014/main" id="{6E1C3685-3A9D-9632-F196-47ACA7BC8F8C}"/>
              </a:ext>
            </a:extLst>
          </p:cNvPr>
          <p:cNvSpPr>
            <a:spLocks noGrp="1"/>
          </p:cNvSpPr>
          <p:nvPr>
            <p:ph type="sldNum" sz="quarter" idx="12"/>
          </p:nvPr>
        </p:nvSpPr>
        <p:spPr/>
        <p:txBody>
          <a:bodyPr/>
          <a:lstStyle/>
          <a:p>
            <a:fld id="{695255DA-0DDD-4B79-9186-39FCD83CF054}" type="slidenum">
              <a:rPr lang="en-US" smtClean="0"/>
              <a:pPr/>
              <a:t>3</a:t>
            </a:fld>
            <a:endParaRPr lang="en-US" dirty="0"/>
          </a:p>
        </p:txBody>
      </p:sp>
    </p:spTree>
    <p:extLst>
      <p:ext uri="{BB962C8B-B14F-4D97-AF65-F5344CB8AC3E}">
        <p14:creationId xmlns:p14="http://schemas.microsoft.com/office/powerpoint/2010/main" val="3629868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A7F83-121E-BF9A-1C93-C6C11A9C4C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67F332-EF9D-7023-1042-5873DA8191E1}"/>
              </a:ext>
            </a:extLst>
          </p:cNvPr>
          <p:cNvSpPr>
            <a:spLocks noGrp="1"/>
          </p:cNvSpPr>
          <p:nvPr>
            <p:ph type="title"/>
          </p:nvPr>
        </p:nvSpPr>
        <p:spPr>
          <a:xfrm>
            <a:off x="412376" y="337554"/>
            <a:ext cx="7971692" cy="678202"/>
          </a:xfrm>
        </p:spPr>
        <p:txBody>
          <a:bodyPr/>
          <a:lstStyle/>
          <a:p>
            <a:pPr algn="ctr"/>
            <a:r>
              <a:rPr lang="en-US" b="1" dirty="0">
                <a:latin typeface="Helvetica" panose="020B0604020202020204"/>
                <a:cs typeface="Helvetica" panose="020B0604020202020204"/>
              </a:rPr>
              <a:t>Definitions</a:t>
            </a:r>
          </a:p>
        </p:txBody>
      </p:sp>
      <p:sp>
        <p:nvSpPr>
          <p:cNvPr id="3" name="Content Placeholder 2">
            <a:extLst>
              <a:ext uri="{FF2B5EF4-FFF2-40B4-BE49-F238E27FC236}">
                <a16:creationId xmlns:a16="http://schemas.microsoft.com/office/drawing/2014/main" id="{D04D52F2-1421-74D1-4993-CD53F4BFCD5D}"/>
              </a:ext>
            </a:extLst>
          </p:cNvPr>
          <p:cNvSpPr>
            <a:spLocks noGrp="1"/>
          </p:cNvSpPr>
          <p:nvPr>
            <p:ph idx="1"/>
          </p:nvPr>
        </p:nvSpPr>
        <p:spPr>
          <a:xfrm>
            <a:off x="412376" y="1328928"/>
            <a:ext cx="8382000" cy="4852417"/>
          </a:xfrm>
        </p:spPr>
        <p:txBody>
          <a:bodyPr/>
          <a:lstStyle/>
          <a:p>
            <a:r>
              <a:rPr lang="en-US" b="1" dirty="0"/>
              <a:t>Shared Governance</a:t>
            </a:r>
            <a:r>
              <a:rPr lang="en-US" dirty="0"/>
              <a:t> – A process that draws on the collective intelligence, experience, and perspectives of the College community. Through shared governance, stakeholders are invited to review, consider and offer feedback on policies and procedures, helping to inform decision‑making and strengthen institutional understanding. </a:t>
            </a:r>
          </a:p>
          <a:p>
            <a:pPr marL="0" indent="0">
              <a:buNone/>
            </a:pPr>
            <a:endParaRPr lang="en-US" dirty="0"/>
          </a:p>
          <a:p>
            <a:r>
              <a:rPr lang="en-US" b="1" dirty="0"/>
              <a:t>Office of Shared Governance</a:t>
            </a:r>
            <a:r>
              <a:rPr lang="en-US" dirty="0"/>
              <a:t> – This office </a:t>
            </a:r>
            <a:r>
              <a:rPr lang="en-US" i="1" dirty="0"/>
              <a:t>facilitates</a:t>
            </a:r>
            <a:r>
              <a:rPr lang="en-US" dirty="0"/>
              <a:t> the movement of new or revised policies and procedures through the Shared Governance process. It is staffed by two members, including an executive leader or their designee. (Renee and Carmelita)</a:t>
            </a:r>
          </a:p>
          <a:p>
            <a:pPr lvl="1">
              <a:buFont typeface="Arial" panose="020B0604020202020204" pitchFamily="34" charset="0"/>
              <a:buChar char="•"/>
            </a:pPr>
            <a:r>
              <a:rPr lang="en-US" sz="2000" dirty="0"/>
              <a:t>The office responds to questions, clarifies the governance process, outlines formatting expectations, conducts preliminary language reviews, and ensures the Executive Sponsor is aware of all relevant deadlines.</a:t>
            </a:r>
          </a:p>
          <a:p>
            <a:pPr fontAlgn="base"/>
            <a:endParaRPr lang="en-US" dirty="0"/>
          </a:p>
          <a:p>
            <a:pPr fontAlgn="base"/>
            <a:endParaRPr lang="en-US" dirty="0"/>
          </a:p>
          <a:p>
            <a:pPr fontAlgn="base"/>
            <a:endParaRPr lang="en-US" dirty="0"/>
          </a:p>
          <a:p>
            <a:pPr marL="0" indent="0" fontAlgn="base">
              <a:buNone/>
            </a:pPr>
            <a:r>
              <a:rPr lang="en-US" dirty="0"/>
              <a:t>.</a:t>
            </a:r>
          </a:p>
        </p:txBody>
      </p:sp>
      <p:sp>
        <p:nvSpPr>
          <p:cNvPr id="5" name="Slide Number Placeholder 4">
            <a:extLst>
              <a:ext uri="{FF2B5EF4-FFF2-40B4-BE49-F238E27FC236}">
                <a16:creationId xmlns:a16="http://schemas.microsoft.com/office/drawing/2014/main" id="{427A131B-26B3-DBDA-B0DE-148DA7144FE7}"/>
              </a:ext>
            </a:extLst>
          </p:cNvPr>
          <p:cNvSpPr>
            <a:spLocks noGrp="1"/>
          </p:cNvSpPr>
          <p:nvPr>
            <p:ph type="sldNum" sz="quarter" idx="12"/>
          </p:nvPr>
        </p:nvSpPr>
        <p:spPr/>
        <p:txBody>
          <a:bodyPr/>
          <a:lstStyle/>
          <a:p>
            <a:fld id="{695255DA-0DDD-4B79-9186-39FCD83CF054}" type="slidenum">
              <a:rPr lang="en-US" smtClean="0"/>
              <a:pPr/>
              <a:t>4</a:t>
            </a:fld>
            <a:endParaRPr lang="en-US" dirty="0"/>
          </a:p>
        </p:txBody>
      </p:sp>
    </p:spTree>
    <p:extLst>
      <p:ext uri="{BB962C8B-B14F-4D97-AF65-F5344CB8AC3E}">
        <p14:creationId xmlns:p14="http://schemas.microsoft.com/office/powerpoint/2010/main" val="420700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BCEB8-B6C3-C34E-6A3C-675B532490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7D461E-EFC0-BD57-5245-5E77E34910A3}"/>
              </a:ext>
            </a:extLst>
          </p:cNvPr>
          <p:cNvSpPr>
            <a:spLocks noGrp="1"/>
          </p:cNvSpPr>
          <p:nvPr>
            <p:ph type="title"/>
          </p:nvPr>
        </p:nvSpPr>
        <p:spPr>
          <a:xfrm>
            <a:off x="586154" y="419078"/>
            <a:ext cx="7971692" cy="678202"/>
          </a:xfrm>
        </p:spPr>
        <p:txBody>
          <a:bodyPr/>
          <a:lstStyle/>
          <a:p>
            <a:pPr algn="ctr"/>
            <a:r>
              <a:rPr lang="en-US" b="1" dirty="0">
                <a:latin typeface="Helvetica" panose="020B0604020202020204"/>
                <a:cs typeface="Helvetica" panose="020B0604020202020204"/>
              </a:rPr>
              <a:t>Definitions</a:t>
            </a:r>
          </a:p>
        </p:txBody>
      </p:sp>
      <p:sp>
        <p:nvSpPr>
          <p:cNvPr id="3" name="Content Placeholder 2">
            <a:extLst>
              <a:ext uri="{FF2B5EF4-FFF2-40B4-BE49-F238E27FC236}">
                <a16:creationId xmlns:a16="http://schemas.microsoft.com/office/drawing/2014/main" id="{0ED8FB5F-2172-B3A6-8702-9275489AA66D}"/>
              </a:ext>
            </a:extLst>
          </p:cNvPr>
          <p:cNvSpPr>
            <a:spLocks noGrp="1"/>
          </p:cNvSpPr>
          <p:nvPr>
            <p:ph idx="1"/>
          </p:nvPr>
        </p:nvSpPr>
        <p:spPr>
          <a:xfrm>
            <a:off x="412376" y="1097280"/>
            <a:ext cx="8382000" cy="4876800"/>
          </a:xfrm>
        </p:spPr>
        <p:txBody>
          <a:bodyPr/>
          <a:lstStyle/>
          <a:p>
            <a:pPr fontAlgn="base"/>
            <a:endParaRPr lang="en-US" dirty="0"/>
          </a:p>
          <a:p>
            <a:r>
              <a:rPr lang="en-US" b="1" dirty="0"/>
              <a:t>Executive Sponsor</a:t>
            </a:r>
            <a:r>
              <a:rPr lang="en-US" dirty="0"/>
              <a:t>  - The College leader responsible for preparing new policy or procedure language for preliminary approval. This includes coordinating review by the appropriate internal stakeholders, securing next‑level leadership input, and leading discussions with Cabinet before the item advances to the Office of Shared Governance.</a:t>
            </a:r>
          </a:p>
          <a:p>
            <a:pPr marL="0" indent="0">
              <a:buNone/>
            </a:pPr>
            <a:endParaRPr lang="en-US" dirty="0"/>
          </a:p>
          <a:p>
            <a:r>
              <a:rPr lang="en-US" b="1" dirty="0"/>
              <a:t>SME (Subject Matter Expert)</a:t>
            </a:r>
            <a:r>
              <a:rPr lang="en-US" dirty="0"/>
              <a:t> – An SME is the individual—whether the Executive Sponsor or another knowledgeable contributor—who provides the expertise needed to draft or </a:t>
            </a:r>
            <a:r>
              <a:rPr lang="en-US"/>
              <a:t>refine new </a:t>
            </a:r>
            <a:r>
              <a:rPr lang="en-US" dirty="0"/>
              <a:t>or revised policy or procedure language.</a:t>
            </a:r>
          </a:p>
          <a:p>
            <a:pPr marL="0" indent="0">
              <a:buNone/>
            </a:pPr>
            <a:endParaRPr lang="en-US" dirty="0"/>
          </a:p>
          <a:p>
            <a:pPr fontAlgn="base"/>
            <a:endParaRPr lang="en-US" dirty="0"/>
          </a:p>
          <a:p>
            <a:pPr fontAlgn="base"/>
            <a:endParaRPr lang="en-US" dirty="0"/>
          </a:p>
          <a:p>
            <a:pPr fontAlgn="base"/>
            <a:endParaRPr lang="en-US" dirty="0"/>
          </a:p>
          <a:p>
            <a:pPr marL="0" indent="0" fontAlgn="base">
              <a:buNone/>
            </a:pPr>
            <a:r>
              <a:rPr lang="en-US" dirty="0"/>
              <a:t>.</a:t>
            </a:r>
          </a:p>
        </p:txBody>
      </p:sp>
      <p:sp>
        <p:nvSpPr>
          <p:cNvPr id="5" name="Slide Number Placeholder 4">
            <a:extLst>
              <a:ext uri="{FF2B5EF4-FFF2-40B4-BE49-F238E27FC236}">
                <a16:creationId xmlns:a16="http://schemas.microsoft.com/office/drawing/2014/main" id="{80D08C1E-369B-0F4A-616B-1323EF67B9D6}"/>
              </a:ext>
            </a:extLst>
          </p:cNvPr>
          <p:cNvSpPr>
            <a:spLocks noGrp="1"/>
          </p:cNvSpPr>
          <p:nvPr>
            <p:ph type="sldNum" sz="quarter" idx="12"/>
          </p:nvPr>
        </p:nvSpPr>
        <p:spPr/>
        <p:txBody>
          <a:bodyPr/>
          <a:lstStyle/>
          <a:p>
            <a:fld id="{695255DA-0DDD-4B79-9186-39FCD83CF054}" type="slidenum">
              <a:rPr lang="en-US" smtClean="0"/>
              <a:pPr/>
              <a:t>5</a:t>
            </a:fld>
            <a:endParaRPr lang="en-US" dirty="0"/>
          </a:p>
        </p:txBody>
      </p:sp>
    </p:spTree>
    <p:extLst>
      <p:ext uri="{BB962C8B-B14F-4D97-AF65-F5344CB8AC3E}">
        <p14:creationId xmlns:p14="http://schemas.microsoft.com/office/powerpoint/2010/main" val="292222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154" y="326389"/>
            <a:ext cx="7971692" cy="678202"/>
          </a:xfrm>
        </p:spPr>
        <p:txBody>
          <a:bodyPr/>
          <a:lstStyle/>
          <a:p>
            <a:pPr algn="ctr"/>
            <a:r>
              <a:rPr lang="en-US" b="1" dirty="0">
                <a:latin typeface="Helvetica" panose="020B0604020202020204"/>
                <a:cs typeface="Helvetica" panose="020B0604020202020204"/>
              </a:rPr>
              <a:t>Definitions</a:t>
            </a:r>
          </a:p>
        </p:txBody>
      </p:sp>
      <p:sp>
        <p:nvSpPr>
          <p:cNvPr id="3" name="Content Placeholder 2"/>
          <p:cNvSpPr>
            <a:spLocks noGrp="1"/>
          </p:cNvSpPr>
          <p:nvPr>
            <p:ph idx="1"/>
          </p:nvPr>
        </p:nvSpPr>
        <p:spPr>
          <a:xfrm>
            <a:off x="381000" y="1499616"/>
            <a:ext cx="8382000" cy="4608576"/>
          </a:xfrm>
        </p:spPr>
        <p:txBody>
          <a:bodyPr/>
          <a:lstStyle/>
          <a:p>
            <a:pPr marL="0" indent="0">
              <a:buNone/>
            </a:pPr>
            <a:r>
              <a:rPr lang="en-US" sz="2100" b="1" dirty="0"/>
              <a:t>Policy v. Procedure</a:t>
            </a:r>
            <a:r>
              <a:rPr lang="en-US" sz="2100" dirty="0"/>
              <a:t> – Generally, policies explain the </a:t>
            </a:r>
            <a:r>
              <a:rPr lang="en-US" sz="2100" i="1" dirty="0"/>
              <a:t>what</a:t>
            </a:r>
            <a:r>
              <a:rPr lang="en-US" sz="2100" dirty="0"/>
              <a:t> and the </a:t>
            </a:r>
            <a:r>
              <a:rPr lang="en-US" sz="2100" i="1" dirty="0"/>
              <a:t>why</a:t>
            </a:r>
            <a:r>
              <a:rPr lang="en-US" sz="2100" dirty="0"/>
              <a:t>, while procedures explain the </a:t>
            </a:r>
            <a:r>
              <a:rPr lang="en-US" sz="2100" i="1" dirty="0"/>
              <a:t>how</a:t>
            </a:r>
            <a:r>
              <a:rPr lang="en-US" sz="2100" dirty="0"/>
              <a:t>. The Board of Trustees holds final approval authority for policies, and it delegates final approval authority for procedures to the President.</a:t>
            </a:r>
          </a:p>
          <a:p>
            <a:pPr lvl="1">
              <a:buFont typeface="Arial" panose="020B0604020202020204" pitchFamily="34" charset="0"/>
              <a:buChar char="•"/>
            </a:pPr>
            <a:r>
              <a:rPr lang="en-US" sz="2100" dirty="0"/>
              <a:t>In practice, this means timing is much more critical for policies than for procedures because policies must be scheduled for inclusion at a Board meeting, which are typically bi-monthly.  </a:t>
            </a:r>
          </a:p>
          <a:p>
            <a:pPr lvl="1">
              <a:buFont typeface="Arial" panose="020B0604020202020204" pitchFamily="34" charset="0"/>
              <a:buChar char="•"/>
            </a:pPr>
            <a:r>
              <a:rPr lang="en-US" sz="2100" dirty="0"/>
              <a:t>The Executive Sponsor must coordinate with the </a:t>
            </a:r>
            <a:r>
              <a:rPr lang="en-US" sz="2100" i="1" dirty="0"/>
              <a:t>President’s Office/Chief of Staff </a:t>
            </a:r>
            <a:r>
              <a:rPr lang="en-US" sz="2100" dirty="0"/>
              <a:t>early in the process to confirm that the policy can be placed on an upcoming Board of Trustees agenda. Because Board scheduling drives the overall timeline, this often requires shifting deadlines earlier and may shorten the Shared Governance review period.</a:t>
            </a:r>
          </a:p>
          <a:p>
            <a:pPr>
              <a:buFont typeface="Arial" panose="020B0604020202020204" pitchFamily="34" charset="0"/>
              <a:buChar char="•"/>
            </a:pPr>
            <a:endParaRPr lang="en-US" dirty="0"/>
          </a:p>
          <a:p>
            <a:pPr fontAlgn="base"/>
            <a:endParaRPr lang="en-US" dirty="0"/>
          </a:p>
          <a:p>
            <a:pPr fontAlgn="base"/>
            <a:endParaRPr lang="en-US" dirty="0"/>
          </a:p>
          <a:p>
            <a:pPr fontAlgn="base"/>
            <a:endParaRPr lang="en-US" dirty="0"/>
          </a:p>
          <a:p>
            <a:pPr fontAlgn="base"/>
            <a:endParaRPr lang="en-US" dirty="0"/>
          </a:p>
          <a:p>
            <a:pPr marL="0" indent="0" fontAlgn="base">
              <a:buNone/>
            </a:pPr>
            <a:r>
              <a:rPr lang="en-US" dirty="0"/>
              <a:t>.</a:t>
            </a:r>
          </a:p>
        </p:txBody>
      </p:sp>
      <p:sp>
        <p:nvSpPr>
          <p:cNvPr id="5" name="Slide Number Placeholder 4"/>
          <p:cNvSpPr>
            <a:spLocks noGrp="1"/>
          </p:cNvSpPr>
          <p:nvPr>
            <p:ph type="sldNum" sz="quarter" idx="12"/>
          </p:nvPr>
        </p:nvSpPr>
        <p:spPr/>
        <p:txBody>
          <a:bodyPr/>
          <a:lstStyle/>
          <a:p>
            <a:fld id="{695255DA-0DDD-4B79-9186-39FCD83CF054}" type="slidenum">
              <a:rPr lang="en-US" smtClean="0"/>
              <a:pPr/>
              <a:t>6</a:t>
            </a:fld>
            <a:endParaRPr lang="en-US" dirty="0"/>
          </a:p>
        </p:txBody>
      </p:sp>
    </p:spTree>
    <p:extLst>
      <p:ext uri="{BB962C8B-B14F-4D97-AF65-F5344CB8AC3E}">
        <p14:creationId xmlns:p14="http://schemas.microsoft.com/office/powerpoint/2010/main" val="214935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5DB01-890B-829E-4C3A-95E54979BA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8AD65D-E003-E93C-4839-3E9509501C57}"/>
              </a:ext>
            </a:extLst>
          </p:cNvPr>
          <p:cNvSpPr>
            <a:spLocks noGrp="1"/>
          </p:cNvSpPr>
          <p:nvPr>
            <p:ph type="title"/>
          </p:nvPr>
        </p:nvSpPr>
        <p:spPr>
          <a:xfrm>
            <a:off x="412376" y="280416"/>
            <a:ext cx="7971692" cy="816864"/>
          </a:xfrm>
        </p:spPr>
        <p:txBody>
          <a:bodyPr/>
          <a:lstStyle/>
          <a:p>
            <a:pPr algn="ctr"/>
            <a:r>
              <a:rPr lang="en-US" b="1" dirty="0">
                <a:latin typeface="Helvetica" panose="020B0604020202020204"/>
                <a:cs typeface="Helvetica" panose="020B0604020202020204"/>
              </a:rPr>
              <a:t>Definitions</a:t>
            </a:r>
          </a:p>
        </p:txBody>
      </p:sp>
      <p:sp>
        <p:nvSpPr>
          <p:cNvPr id="3" name="Content Placeholder 2">
            <a:extLst>
              <a:ext uri="{FF2B5EF4-FFF2-40B4-BE49-F238E27FC236}">
                <a16:creationId xmlns:a16="http://schemas.microsoft.com/office/drawing/2014/main" id="{F1935219-36D4-4633-2453-9BF05B7948F4}"/>
              </a:ext>
            </a:extLst>
          </p:cNvPr>
          <p:cNvSpPr>
            <a:spLocks noGrp="1"/>
          </p:cNvSpPr>
          <p:nvPr>
            <p:ph idx="1"/>
          </p:nvPr>
        </p:nvSpPr>
        <p:spPr>
          <a:xfrm>
            <a:off x="414252" y="1413637"/>
            <a:ext cx="8382000" cy="4280027"/>
          </a:xfrm>
        </p:spPr>
        <p:txBody>
          <a:bodyPr/>
          <a:lstStyle/>
          <a:p>
            <a:r>
              <a:rPr lang="en-US" sz="2100" b="1" dirty="0"/>
              <a:t>Policy Council</a:t>
            </a:r>
            <a:r>
              <a:rPr lang="en-US" sz="2100" dirty="0"/>
              <a:t> – Comprised of up to 25 elected members and five appointed members, including one from each labor union, the Legal Office, Staff Advisory Council and a division VP or designee. </a:t>
            </a:r>
          </a:p>
          <a:p>
            <a:pPr marL="0" indent="0">
              <a:buNone/>
            </a:pPr>
            <a:endParaRPr lang="en-US" sz="2100" dirty="0"/>
          </a:p>
          <a:p>
            <a:r>
              <a:rPr lang="en-US" sz="2100" b="1" dirty="0"/>
              <a:t>Academic Council</a:t>
            </a:r>
            <a:r>
              <a:rPr lang="en-US" sz="2100" dirty="0"/>
              <a:t> – Comprised of 28 faculty members who serve as co-chairs of standing academic subcommittees.  </a:t>
            </a:r>
          </a:p>
          <a:p>
            <a:pPr marL="0" indent="0">
              <a:buNone/>
            </a:pPr>
            <a:endParaRPr lang="en-US" sz="2100" dirty="0"/>
          </a:p>
          <a:p>
            <a:r>
              <a:rPr lang="en-US" sz="2100" b="1" dirty="0"/>
              <a:t>Notice and Comment Periods</a:t>
            </a:r>
            <a:r>
              <a:rPr lang="en-US" sz="2100" dirty="0"/>
              <a:t> – A designated timeframe in which a new or revised policy or procedure is shared publicly so stakeholders can review it and submit feedback before it is finalized.</a:t>
            </a:r>
          </a:p>
          <a:p>
            <a:pPr marL="0" indent="0">
              <a:buNone/>
            </a:pPr>
            <a:endParaRPr lang="en-US" sz="2100" dirty="0"/>
          </a:p>
          <a:p>
            <a:pPr fontAlgn="base"/>
            <a:endParaRPr lang="en-US" sz="2100" dirty="0"/>
          </a:p>
          <a:p>
            <a:pPr fontAlgn="base"/>
            <a:endParaRPr lang="en-US" dirty="0"/>
          </a:p>
          <a:p>
            <a:pPr fontAlgn="base"/>
            <a:endParaRPr lang="en-US" dirty="0"/>
          </a:p>
          <a:p>
            <a:pPr marL="0" indent="0" fontAlgn="base">
              <a:buNone/>
            </a:pPr>
            <a:r>
              <a:rPr lang="en-US" dirty="0"/>
              <a:t>.</a:t>
            </a:r>
          </a:p>
        </p:txBody>
      </p:sp>
      <p:sp>
        <p:nvSpPr>
          <p:cNvPr id="5" name="Slide Number Placeholder 4">
            <a:extLst>
              <a:ext uri="{FF2B5EF4-FFF2-40B4-BE49-F238E27FC236}">
                <a16:creationId xmlns:a16="http://schemas.microsoft.com/office/drawing/2014/main" id="{1CEF1214-6247-272A-7CFE-F86704F7D59A}"/>
              </a:ext>
            </a:extLst>
          </p:cNvPr>
          <p:cNvSpPr>
            <a:spLocks noGrp="1"/>
          </p:cNvSpPr>
          <p:nvPr>
            <p:ph type="sldNum" sz="quarter" idx="12"/>
          </p:nvPr>
        </p:nvSpPr>
        <p:spPr/>
        <p:txBody>
          <a:bodyPr/>
          <a:lstStyle/>
          <a:p>
            <a:fld id="{695255DA-0DDD-4B79-9186-39FCD83CF054}" type="slidenum">
              <a:rPr lang="en-US" smtClean="0"/>
              <a:pPr/>
              <a:t>7</a:t>
            </a:fld>
            <a:endParaRPr lang="en-US" dirty="0"/>
          </a:p>
        </p:txBody>
      </p:sp>
    </p:spTree>
    <p:extLst>
      <p:ext uri="{BB962C8B-B14F-4D97-AF65-F5344CB8AC3E}">
        <p14:creationId xmlns:p14="http://schemas.microsoft.com/office/powerpoint/2010/main" val="132124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CC0EE-AF35-E80E-7822-7B110FEFC5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3DF0FE-5924-99CB-70FF-224C48F0C590}"/>
              </a:ext>
            </a:extLst>
          </p:cNvPr>
          <p:cNvSpPr>
            <a:spLocks noGrp="1"/>
          </p:cNvSpPr>
          <p:nvPr>
            <p:ph type="title"/>
          </p:nvPr>
        </p:nvSpPr>
        <p:spPr>
          <a:xfrm>
            <a:off x="412376" y="484112"/>
            <a:ext cx="7971692" cy="854986"/>
          </a:xfrm>
        </p:spPr>
        <p:txBody>
          <a:bodyPr/>
          <a:lstStyle/>
          <a:p>
            <a:pPr algn="ctr"/>
            <a:r>
              <a:rPr lang="en-US" b="1" dirty="0">
                <a:latin typeface="Helvetica" panose="020B0604020202020204"/>
                <a:cs typeface="Helvetica" panose="020B0604020202020204"/>
              </a:rPr>
              <a:t>Definitions</a:t>
            </a:r>
          </a:p>
        </p:txBody>
      </p:sp>
      <p:sp>
        <p:nvSpPr>
          <p:cNvPr id="3" name="Content Placeholder 2">
            <a:extLst>
              <a:ext uri="{FF2B5EF4-FFF2-40B4-BE49-F238E27FC236}">
                <a16:creationId xmlns:a16="http://schemas.microsoft.com/office/drawing/2014/main" id="{B7B3E152-F68A-2CF1-21D1-37D1AFB6D831}"/>
              </a:ext>
            </a:extLst>
          </p:cNvPr>
          <p:cNvSpPr>
            <a:spLocks noGrp="1"/>
          </p:cNvSpPr>
          <p:nvPr>
            <p:ph idx="1"/>
          </p:nvPr>
        </p:nvSpPr>
        <p:spPr>
          <a:xfrm>
            <a:off x="412376" y="1621536"/>
            <a:ext cx="8382000" cy="3877056"/>
          </a:xfrm>
        </p:spPr>
        <p:txBody>
          <a:bodyPr/>
          <a:lstStyle/>
          <a:p>
            <a:pPr marL="0" indent="0">
              <a:buNone/>
            </a:pPr>
            <a:r>
              <a:rPr lang="en-US" sz="2100" b="1" i="1" dirty="0"/>
              <a:t>While not part of the formal shared governance process, many of you might have internal protocols within your areas:</a:t>
            </a:r>
          </a:p>
          <a:p>
            <a:pPr marL="0" indent="0">
              <a:buNone/>
            </a:pPr>
            <a:endParaRPr lang="en-US" sz="2100" b="1" dirty="0"/>
          </a:p>
          <a:p>
            <a:r>
              <a:rPr lang="en-US" sz="2100" b="1" dirty="0"/>
              <a:t>Protocols/Guidelines/Process Document</a:t>
            </a:r>
            <a:r>
              <a:rPr lang="en-US" sz="2100" dirty="0"/>
              <a:t> – Internal documents created by departments, programs, or functional areas to delineate and standardize how internal processes are carried out. They do not go through the Shared Governance process and do not require approval by the Board or the President; however, they cannot conflict with any approved policies, procedures, work rules, collective bargaining agreements or applicable laws. </a:t>
            </a:r>
          </a:p>
          <a:p>
            <a:pPr marL="0" indent="0">
              <a:buNone/>
            </a:pPr>
            <a:endParaRPr lang="en-US" dirty="0"/>
          </a:p>
          <a:p>
            <a:pPr fontAlgn="base"/>
            <a:endParaRPr lang="en-US" dirty="0"/>
          </a:p>
          <a:p>
            <a:pPr fontAlgn="base"/>
            <a:endParaRPr lang="en-US" dirty="0"/>
          </a:p>
          <a:p>
            <a:pPr fontAlgn="base"/>
            <a:endParaRPr lang="en-US" dirty="0"/>
          </a:p>
          <a:p>
            <a:pPr marL="0" indent="0" fontAlgn="base">
              <a:buNone/>
            </a:pPr>
            <a:r>
              <a:rPr lang="en-US" dirty="0"/>
              <a:t>.</a:t>
            </a:r>
          </a:p>
        </p:txBody>
      </p:sp>
      <p:sp>
        <p:nvSpPr>
          <p:cNvPr id="5" name="Slide Number Placeholder 4">
            <a:extLst>
              <a:ext uri="{FF2B5EF4-FFF2-40B4-BE49-F238E27FC236}">
                <a16:creationId xmlns:a16="http://schemas.microsoft.com/office/drawing/2014/main" id="{357B17FF-8853-DB9E-900B-A9DC652BADAC}"/>
              </a:ext>
            </a:extLst>
          </p:cNvPr>
          <p:cNvSpPr>
            <a:spLocks noGrp="1"/>
          </p:cNvSpPr>
          <p:nvPr>
            <p:ph type="sldNum" sz="quarter" idx="12"/>
          </p:nvPr>
        </p:nvSpPr>
        <p:spPr/>
        <p:txBody>
          <a:bodyPr/>
          <a:lstStyle/>
          <a:p>
            <a:fld id="{695255DA-0DDD-4B79-9186-39FCD83CF054}" type="slidenum">
              <a:rPr lang="en-US" smtClean="0"/>
              <a:pPr/>
              <a:t>8</a:t>
            </a:fld>
            <a:endParaRPr lang="en-US" dirty="0"/>
          </a:p>
        </p:txBody>
      </p:sp>
    </p:spTree>
    <p:extLst>
      <p:ext uri="{BB962C8B-B14F-4D97-AF65-F5344CB8AC3E}">
        <p14:creationId xmlns:p14="http://schemas.microsoft.com/office/powerpoint/2010/main" val="4646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28092-8A02-9621-A570-8CF9946FF5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866642-6B5D-CC71-6884-5BB7ED0A1E51}"/>
              </a:ext>
            </a:extLst>
          </p:cNvPr>
          <p:cNvSpPr>
            <a:spLocks noGrp="1"/>
          </p:cNvSpPr>
          <p:nvPr>
            <p:ph type="title"/>
          </p:nvPr>
        </p:nvSpPr>
        <p:spPr>
          <a:xfrm>
            <a:off x="182880" y="382856"/>
            <a:ext cx="8839199" cy="657342"/>
          </a:xfrm>
        </p:spPr>
        <p:txBody>
          <a:bodyPr/>
          <a:lstStyle/>
          <a:p>
            <a:pPr algn="ctr"/>
            <a:r>
              <a:rPr lang="en-US" sz="3400" b="1" dirty="0">
                <a:latin typeface="Helvetica" panose="020B0604020202020204"/>
                <a:cs typeface="Helvetica" panose="020B0604020202020204"/>
              </a:rPr>
              <a:t>Shared Governance Process Overview</a:t>
            </a:r>
          </a:p>
        </p:txBody>
      </p:sp>
      <p:sp>
        <p:nvSpPr>
          <p:cNvPr id="3" name="Content Placeholder 2">
            <a:extLst>
              <a:ext uri="{FF2B5EF4-FFF2-40B4-BE49-F238E27FC236}">
                <a16:creationId xmlns:a16="http://schemas.microsoft.com/office/drawing/2014/main" id="{6DD7B3D4-BD57-5E49-7D9C-18674E336D96}"/>
              </a:ext>
            </a:extLst>
          </p:cNvPr>
          <p:cNvSpPr>
            <a:spLocks noGrp="1"/>
          </p:cNvSpPr>
          <p:nvPr>
            <p:ph idx="1"/>
          </p:nvPr>
        </p:nvSpPr>
        <p:spPr>
          <a:xfrm>
            <a:off x="412376" y="1413639"/>
            <a:ext cx="8382000" cy="4523232"/>
          </a:xfrm>
        </p:spPr>
        <p:txBody>
          <a:bodyPr/>
          <a:lstStyle/>
          <a:p>
            <a:r>
              <a:rPr lang="en-US" sz="2200" dirty="0"/>
              <a:t>The Executive Sponsor completes the initial vetting of the new or revised policy/procedure, including Cabinet review, and sends the draft and the rationale statement explaining the new language to the Shared Governance Office.</a:t>
            </a:r>
          </a:p>
          <a:p>
            <a:r>
              <a:rPr lang="en-US" sz="2200" dirty="0"/>
              <a:t>We (Shared Governance Office) review the draft and rationale statement, make any necessary formatting edits and discuss any comments/questions we have with the Executive Sponsor. </a:t>
            </a:r>
          </a:p>
          <a:p>
            <a:r>
              <a:rPr lang="en-US" sz="2200" dirty="0"/>
              <a:t>Shared Governance review periods begin: The draft and rationale statement is sent to the Academic and Policy Councils and stakeholders for the first notice and comment period with feedback sent to the Shared Governance email address. We share feedback with the Executive Sponsor. </a:t>
            </a:r>
          </a:p>
          <a:p>
            <a:pPr marL="0" indent="0">
              <a:buNone/>
            </a:pPr>
            <a:r>
              <a:rPr lang="en-US" sz="1800" dirty="0"/>
              <a:t> </a:t>
            </a:r>
          </a:p>
          <a:p>
            <a:pPr marL="0" indent="0">
              <a:buNone/>
            </a:pPr>
            <a:endParaRPr lang="en-US" sz="1800" dirty="0"/>
          </a:p>
          <a:p>
            <a:pPr fontAlgn="base"/>
            <a:endParaRPr lang="en-US" dirty="0"/>
          </a:p>
          <a:p>
            <a:pPr fontAlgn="base"/>
            <a:endParaRPr lang="en-US" dirty="0"/>
          </a:p>
          <a:p>
            <a:pPr fontAlgn="base"/>
            <a:endParaRPr lang="en-US" dirty="0"/>
          </a:p>
          <a:p>
            <a:pPr marL="0" indent="0" fontAlgn="base">
              <a:buNone/>
            </a:pPr>
            <a:r>
              <a:rPr lang="en-US" dirty="0"/>
              <a:t>.</a:t>
            </a:r>
          </a:p>
        </p:txBody>
      </p:sp>
      <p:sp>
        <p:nvSpPr>
          <p:cNvPr id="5" name="Slide Number Placeholder 4">
            <a:extLst>
              <a:ext uri="{FF2B5EF4-FFF2-40B4-BE49-F238E27FC236}">
                <a16:creationId xmlns:a16="http://schemas.microsoft.com/office/drawing/2014/main" id="{8188F5EF-8323-FACF-3A88-BFB77A367851}"/>
              </a:ext>
            </a:extLst>
          </p:cNvPr>
          <p:cNvSpPr>
            <a:spLocks noGrp="1"/>
          </p:cNvSpPr>
          <p:nvPr>
            <p:ph type="sldNum" sz="quarter" idx="12"/>
          </p:nvPr>
        </p:nvSpPr>
        <p:spPr/>
        <p:txBody>
          <a:bodyPr/>
          <a:lstStyle/>
          <a:p>
            <a:fld id="{695255DA-0DDD-4B79-9186-39FCD83CF054}" type="slidenum">
              <a:rPr lang="en-US" smtClean="0"/>
              <a:pPr/>
              <a:t>9</a:t>
            </a:fld>
            <a:endParaRPr lang="en-US" dirty="0"/>
          </a:p>
        </p:txBody>
      </p:sp>
    </p:spTree>
    <p:extLst>
      <p:ext uri="{BB962C8B-B14F-4D97-AF65-F5344CB8AC3E}">
        <p14:creationId xmlns:p14="http://schemas.microsoft.com/office/powerpoint/2010/main" val="1690624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Metadata/LabelInfo.xml><?xml version="1.0" encoding="utf-8"?>
<clbl:labelList xmlns:clbl="http://schemas.microsoft.com/office/2020/mipLabelMetadata">
  <clbl:label id="{60a9d377-c827-41a1-bbf0-1aad34db4c89}" enabled="0" method="" siteId="{60a9d377-c827-41a1-bbf0-1aad34db4c89}" removed="1"/>
</clbl:labelList>
</file>

<file path=docProps/app.xml><?xml version="1.0" encoding="utf-8"?>
<Properties xmlns="http://schemas.openxmlformats.org/officeDocument/2006/extended-properties" xmlns:vt="http://schemas.openxmlformats.org/officeDocument/2006/docPropsVTypes">
  <TotalTime>24601</TotalTime>
  <Words>1039</Words>
  <Application>Microsoft Office PowerPoint</Application>
  <PresentationFormat>On-screen Show (4:3)</PresentationFormat>
  <Paragraphs>143</Paragraphs>
  <Slides>13</Slides>
  <Notes>13</Notes>
  <HiddenSlides>0</HiddenSlides>
  <MMClips>0</MMClips>
  <ScaleCrop>false</ScaleCrop>
  <HeadingPairs>
    <vt:vector size="6" baseType="variant">
      <vt:variant>
        <vt:lpstr>Fonts Used</vt:lpstr>
      </vt:variant>
      <vt:variant>
        <vt:i4>6</vt:i4>
      </vt:variant>
      <vt:variant>
        <vt:lpstr>Theme</vt:lpstr>
      </vt:variant>
      <vt:variant>
        <vt:i4>11</vt:i4>
      </vt:variant>
      <vt:variant>
        <vt:lpstr>Slide Titles</vt:lpstr>
      </vt:variant>
      <vt:variant>
        <vt:i4>13</vt:i4>
      </vt:variant>
    </vt:vector>
  </HeadingPairs>
  <TitlesOfParts>
    <vt:vector size="30" baseType="lpstr">
      <vt:lpstr>Arial</vt:lpstr>
      <vt:lpstr>Calibri</vt:lpstr>
      <vt:lpstr>Georgia</vt:lpstr>
      <vt:lpstr>Gill Sans MT</vt:lpstr>
      <vt:lpstr>Helvetica</vt:lpstr>
      <vt:lpstr>Wingdings</vt:lpstr>
      <vt:lpstr>Office Theme</vt:lpstr>
      <vt:lpstr>Custom Design</vt:lpstr>
      <vt:lpstr>1_Custom Design</vt:lpstr>
      <vt:lpstr>3_Custom Design</vt:lpstr>
      <vt:lpstr>2_Custom Design</vt:lpstr>
      <vt:lpstr>6_Custom Design</vt:lpstr>
      <vt:lpstr>4_Custom Design</vt:lpstr>
      <vt:lpstr>7_Custom Design</vt:lpstr>
      <vt:lpstr>5_Custom Design</vt:lpstr>
      <vt:lpstr>10_Custom Design</vt:lpstr>
      <vt:lpstr>8_Custom Design</vt:lpstr>
      <vt:lpstr>Policy Council &amp;  Shared Governance  </vt:lpstr>
      <vt:lpstr>Welcome &amp; Thank you!</vt:lpstr>
      <vt:lpstr>Today’s Agenda</vt:lpstr>
      <vt:lpstr>Definitions</vt:lpstr>
      <vt:lpstr>Definitions</vt:lpstr>
      <vt:lpstr>Definitions</vt:lpstr>
      <vt:lpstr>Definitions</vt:lpstr>
      <vt:lpstr>Definitions</vt:lpstr>
      <vt:lpstr>Shared Governance Process Overview</vt:lpstr>
      <vt:lpstr>Shared Governance Process Overview</vt:lpstr>
      <vt:lpstr>Practical Insights …</vt:lpstr>
      <vt:lpstr>Practical Insights …</vt:lpstr>
      <vt:lpstr> Q &amp; A</vt:lpstr>
    </vt:vector>
  </TitlesOfParts>
  <Company>Ologie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Wurm</dc:creator>
  <cp:lastModifiedBy>Renee Byers</cp:lastModifiedBy>
  <cp:revision>139</cp:revision>
  <cp:lastPrinted>2015-03-26T01:37:06Z</cp:lastPrinted>
  <dcterms:created xsi:type="dcterms:W3CDTF">2014-03-03T18:23:11Z</dcterms:created>
  <dcterms:modified xsi:type="dcterms:W3CDTF">2026-05-20T11:18:04Z</dcterms:modified>
</cp:coreProperties>
</file>