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2"/>
  </p:notesMasterIdLst>
  <p:sldIdLst>
    <p:sldId id="265" r:id="rId5"/>
    <p:sldId id="256" r:id="rId6"/>
    <p:sldId id="262" r:id="rId7"/>
    <p:sldId id="264" r:id="rId8"/>
    <p:sldId id="259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8"/>
    <a:srgbClr val="003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10" autoAdjust="0"/>
    <p:restoredTop sz="95349"/>
  </p:normalViewPr>
  <p:slideViewPr>
    <p:cSldViewPr snapToGrid="0">
      <p:cViewPr varScale="1">
        <p:scale>
          <a:sx n="94" d="100"/>
          <a:sy n="94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Fenik" userId="f4d29306-e0a5-4bb8-ab7b-fb3c5e4a3dd0" providerId="ADAL" clId="{0DFAAF7D-7D35-DE44-ADA2-AFD59CB0DE5D}"/>
    <pc:docChg chg="undo custSel addSld delSld modSld modMainMaster">
      <pc:chgData name="Lucas Fenik" userId="f4d29306-e0a5-4bb8-ab7b-fb3c5e4a3dd0" providerId="ADAL" clId="{0DFAAF7D-7D35-DE44-ADA2-AFD59CB0DE5D}" dt="2020-05-13T15:11:19.318" v="75"/>
      <pc:docMkLst>
        <pc:docMk/>
      </pc:docMkLst>
      <pc:sldChg chg="addSp modSp">
        <pc:chgData name="Lucas Fenik" userId="f4d29306-e0a5-4bb8-ab7b-fb3c5e4a3dd0" providerId="ADAL" clId="{0DFAAF7D-7D35-DE44-ADA2-AFD59CB0DE5D}" dt="2020-05-13T15:11:19.318" v="75"/>
        <pc:sldMkLst>
          <pc:docMk/>
          <pc:sldMk cId="1964868008" sldId="259"/>
        </pc:sldMkLst>
        <pc:spChg chg="add mod">
          <ac:chgData name="Lucas Fenik" userId="f4d29306-e0a5-4bb8-ab7b-fb3c5e4a3dd0" providerId="ADAL" clId="{0DFAAF7D-7D35-DE44-ADA2-AFD59CB0DE5D}" dt="2020-05-13T15:11:19.318" v="75"/>
          <ac:spMkLst>
            <pc:docMk/>
            <pc:sldMk cId="1964868008" sldId="259"/>
            <ac:spMk id="9" creationId="{605C6461-085C-994D-9B8F-8079CD27290C}"/>
          </ac:spMkLst>
        </pc:spChg>
      </pc:sldChg>
      <pc:sldChg chg="addSp delSp modSp">
        <pc:chgData name="Lucas Fenik" userId="f4d29306-e0a5-4bb8-ab7b-fb3c5e4a3dd0" providerId="ADAL" clId="{0DFAAF7D-7D35-DE44-ADA2-AFD59CB0DE5D}" dt="2020-05-13T15:09:33.524" v="73"/>
        <pc:sldMkLst>
          <pc:docMk/>
          <pc:sldMk cId="3117835273" sldId="262"/>
        </pc:sldMkLst>
        <pc:spChg chg="add del mod">
          <ac:chgData name="Lucas Fenik" userId="f4d29306-e0a5-4bb8-ab7b-fb3c5e4a3dd0" providerId="ADAL" clId="{0DFAAF7D-7D35-DE44-ADA2-AFD59CB0DE5D}" dt="2020-05-13T15:09:33.524" v="73"/>
          <ac:spMkLst>
            <pc:docMk/>
            <pc:sldMk cId="3117835273" sldId="262"/>
            <ac:spMk id="2" creationId="{013D2980-BAFC-2949-A270-C0C8B8528A0B}"/>
          </ac:spMkLst>
        </pc:spChg>
        <pc:picChg chg="add del mod">
          <ac:chgData name="Lucas Fenik" userId="f4d29306-e0a5-4bb8-ab7b-fb3c5e4a3dd0" providerId="ADAL" clId="{0DFAAF7D-7D35-DE44-ADA2-AFD59CB0DE5D}" dt="2020-05-13T15:08:38.313" v="59"/>
          <ac:picMkLst>
            <pc:docMk/>
            <pc:sldMk cId="3117835273" sldId="262"/>
            <ac:picMk id="6" creationId="{69F40DEE-06FE-BA40-9DE9-962B3A6866AB}"/>
          </ac:picMkLst>
        </pc:picChg>
      </pc:sldChg>
      <pc:sldChg chg="addSp modSp">
        <pc:chgData name="Lucas Fenik" userId="f4d29306-e0a5-4bb8-ab7b-fb3c5e4a3dd0" providerId="ADAL" clId="{0DFAAF7D-7D35-DE44-ADA2-AFD59CB0DE5D}" dt="2020-05-13T15:11:15.828" v="74"/>
        <pc:sldMkLst>
          <pc:docMk/>
          <pc:sldMk cId="3727672341" sldId="264"/>
        </pc:sldMkLst>
        <pc:spChg chg="add mod">
          <ac:chgData name="Lucas Fenik" userId="f4d29306-e0a5-4bb8-ab7b-fb3c5e4a3dd0" providerId="ADAL" clId="{0DFAAF7D-7D35-DE44-ADA2-AFD59CB0DE5D}" dt="2020-05-13T15:11:15.828" v="74"/>
          <ac:spMkLst>
            <pc:docMk/>
            <pc:sldMk cId="3727672341" sldId="264"/>
            <ac:spMk id="10" creationId="{DF14BE32-1D2B-844F-A319-94D38D98BCE7}"/>
          </ac:spMkLst>
        </pc:spChg>
      </pc:sldChg>
      <pc:sldChg chg="add del">
        <pc:chgData name="Lucas Fenik" userId="f4d29306-e0a5-4bb8-ab7b-fb3c5e4a3dd0" providerId="ADAL" clId="{0DFAAF7D-7D35-DE44-ADA2-AFD59CB0DE5D}" dt="2020-05-13T15:06:04.289" v="1"/>
        <pc:sldMkLst>
          <pc:docMk/>
          <pc:sldMk cId="655465458" sldId="267"/>
        </pc:sldMkLst>
      </pc:sldChg>
      <pc:sldChg chg="add del">
        <pc:chgData name="Lucas Fenik" userId="f4d29306-e0a5-4bb8-ab7b-fb3c5e4a3dd0" providerId="ADAL" clId="{0DFAAF7D-7D35-DE44-ADA2-AFD59CB0DE5D}" dt="2020-05-13T15:07:48.438" v="33"/>
        <pc:sldMkLst>
          <pc:docMk/>
          <pc:sldMk cId="990093085" sldId="267"/>
        </pc:sldMkLst>
      </pc:sldChg>
      <pc:sldMasterChg chg="modSldLayout">
        <pc:chgData name="Lucas Fenik" userId="f4d29306-e0a5-4bb8-ab7b-fb3c5e4a3dd0" providerId="ADAL" clId="{0DFAAF7D-7D35-DE44-ADA2-AFD59CB0DE5D}" dt="2020-05-13T15:08:44.051" v="60"/>
        <pc:sldMasterMkLst>
          <pc:docMk/>
          <pc:sldMasterMk cId="1761811601" sldId="2147483652"/>
        </pc:sldMasterMkLst>
        <pc:sldLayoutChg chg="addSp delSp modSp">
          <pc:chgData name="Lucas Fenik" userId="f4d29306-e0a5-4bb8-ab7b-fb3c5e4a3dd0" providerId="ADAL" clId="{0DFAAF7D-7D35-DE44-ADA2-AFD59CB0DE5D}" dt="2020-05-13T15:08:44.051" v="60"/>
          <pc:sldLayoutMkLst>
            <pc:docMk/>
            <pc:sldMasterMk cId="1761811601" sldId="2147483652"/>
            <pc:sldLayoutMk cId="3460934229" sldId="2147483655"/>
          </pc:sldLayoutMkLst>
          <pc:picChg chg="add mod">
            <ac:chgData name="Lucas Fenik" userId="f4d29306-e0a5-4bb8-ab7b-fb3c5e4a3dd0" providerId="ADAL" clId="{0DFAAF7D-7D35-DE44-ADA2-AFD59CB0DE5D}" dt="2020-05-13T15:08:44.051" v="60"/>
            <ac:picMkLst>
              <pc:docMk/>
              <pc:sldMasterMk cId="1761811601" sldId="2147483652"/>
              <pc:sldLayoutMk cId="3460934229" sldId="2147483655"/>
              <ac:picMk id="6" creationId="{5F646166-6249-2846-B9D4-B7B03CDA9436}"/>
            </ac:picMkLst>
          </pc:picChg>
          <pc:picChg chg="add del mod">
            <ac:chgData name="Lucas Fenik" userId="f4d29306-e0a5-4bb8-ab7b-fb3c5e4a3dd0" providerId="ADAL" clId="{0DFAAF7D-7D35-DE44-ADA2-AFD59CB0DE5D}" dt="2020-05-13T15:07:52.777" v="35"/>
            <ac:picMkLst>
              <pc:docMk/>
              <pc:sldMasterMk cId="1761811601" sldId="2147483652"/>
              <pc:sldLayoutMk cId="3460934229" sldId="2147483655"/>
              <ac:picMk id="13" creationId="{22BA6B3E-46BE-7842-9259-2669DD0D83F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F385-11B3-0D45-8F51-626417A90B38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A306-633B-7347-BABD-3FED98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3E229-8711-5A4C-BFE9-5964A2279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r="47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DB2D83-6DAB-A242-83DA-A8C4FB049BA9}"/>
              </a:ext>
            </a:extLst>
          </p:cNvPr>
          <p:cNvSpPr/>
          <p:nvPr userDrawn="1"/>
        </p:nvSpPr>
        <p:spPr>
          <a:xfrm>
            <a:off x="0" y="289366"/>
            <a:ext cx="9143999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6">
                  <a:lumMod val="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F88F9-3FB6-8843-BEF6-A538CC0CE3C0}"/>
              </a:ext>
            </a:extLst>
          </p:cNvPr>
          <p:cNvSpPr/>
          <p:nvPr userDrawn="1"/>
        </p:nvSpPr>
        <p:spPr>
          <a:xfrm>
            <a:off x="3289697" y="5879943"/>
            <a:ext cx="2564606" cy="9780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3E73BC-D840-1445-A7FC-EA69B1CCD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12" y="5991270"/>
            <a:ext cx="2301376" cy="7315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60F713-78C3-954C-9B57-2F0B6302DE53}"/>
              </a:ext>
            </a:extLst>
          </p:cNvPr>
          <p:cNvCxnSpPr/>
          <p:nvPr userDrawn="1"/>
        </p:nvCxnSpPr>
        <p:spPr>
          <a:xfrm>
            <a:off x="4237098" y="3592841"/>
            <a:ext cx="6698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7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ABD50F-B06B-EE49-AC66-77595B70A920}"/>
              </a:ext>
            </a:extLst>
          </p:cNvPr>
          <p:cNvSpPr/>
          <p:nvPr userDrawn="1"/>
        </p:nvSpPr>
        <p:spPr>
          <a:xfrm>
            <a:off x="451842" y="755374"/>
            <a:ext cx="8240316" cy="55311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8F222A-33AE-1D43-93D8-D1780BF617AF}"/>
              </a:ext>
            </a:extLst>
          </p:cNvPr>
          <p:cNvSpPr/>
          <p:nvPr userDrawn="1"/>
        </p:nvSpPr>
        <p:spPr>
          <a:xfrm>
            <a:off x="728663" y="-19050"/>
            <a:ext cx="3415955" cy="166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28950-8E6B-5740-9410-4FC2987676E5}"/>
              </a:ext>
            </a:extLst>
          </p:cNvPr>
          <p:cNvSpPr/>
          <p:nvPr userDrawn="1"/>
        </p:nvSpPr>
        <p:spPr>
          <a:xfrm>
            <a:off x="967909" y="-19049"/>
            <a:ext cx="2945788" cy="1390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A74D4-1818-BF4F-AED0-A9E0D957C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9" y="227555"/>
            <a:ext cx="28767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9B6973-60FB-4F42-8744-E01964E803B2}"/>
              </a:ext>
            </a:extLst>
          </p:cNvPr>
          <p:cNvSpPr/>
          <p:nvPr userDrawn="1"/>
        </p:nvSpPr>
        <p:spPr>
          <a:xfrm>
            <a:off x="0" y="5832909"/>
            <a:ext cx="9144000" cy="1025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5793BD-47AB-E343-8C0B-74C9DAF7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773" y="6283326"/>
            <a:ext cx="4752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56AAEC-4C23-9F4F-B7F3-89B61C8238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203E7F-91CE-944A-97D1-DD8C33E6C4B8}"/>
              </a:ext>
            </a:extLst>
          </p:cNvPr>
          <p:cNvCxnSpPr/>
          <p:nvPr userDrawn="1"/>
        </p:nvCxnSpPr>
        <p:spPr>
          <a:xfrm>
            <a:off x="821064" y="1532393"/>
            <a:ext cx="6698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F646166-6249-2846-B9D4-B7B03CDA9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8" y="5979695"/>
            <a:ext cx="23013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77A47-6DDD-854F-A364-1A0FF5466670}"/>
              </a:ext>
            </a:extLst>
          </p:cNvPr>
          <p:cNvSpPr/>
          <p:nvPr userDrawn="1"/>
        </p:nvSpPr>
        <p:spPr>
          <a:xfrm>
            <a:off x="5799329" y="5832909"/>
            <a:ext cx="2564606" cy="1025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ADE3-AF1E-4D43-9811-062BF283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773" y="6283326"/>
            <a:ext cx="4752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C856AAEC-4C23-9F4F-B7F3-89B61C8238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FFA9B-77F1-B54E-9A1A-D17684F8B964}"/>
              </a:ext>
            </a:extLst>
          </p:cNvPr>
          <p:cNvCxnSpPr/>
          <p:nvPr userDrawn="1"/>
        </p:nvCxnSpPr>
        <p:spPr>
          <a:xfrm>
            <a:off x="821064" y="1532393"/>
            <a:ext cx="6698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086829F-D175-174E-86B8-C0F238BC6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44" y="5979695"/>
            <a:ext cx="23013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ADE3-AF1E-4D43-9811-062BF283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773" y="6283326"/>
            <a:ext cx="4752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84C8AE9-B174-A943-AFB8-F7EBA73997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FFA9B-77F1-B54E-9A1A-D17684F8B964}"/>
              </a:ext>
            </a:extLst>
          </p:cNvPr>
          <p:cNvCxnSpPr/>
          <p:nvPr userDrawn="1"/>
        </p:nvCxnSpPr>
        <p:spPr>
          <a:xfrm>
            <a:off x="821064" y="1532393"/>
            <a:ext cx="6698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CE7B8-041F-4B4F-9FB7-4384A3F9AC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065" y="2433751"/>
            <a:ext cx="3355181" cy="276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068FBF7-179E-EA47-8716-9B06FC03F8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08754" y="2433751"/>
            <a:ext cx="3355181" cy="276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24935B-275C-0C43-B89E-710282249C74}"/>
              </a:ext>
            </a:extLst>
          </p:cNvPr>
          <p:cNvSpPr/>
          <p:nvPr userDrawn="1"/>
        </p:nvSpPr>
        <p:spPr>
          <a:xfrm>
            <a:off x="5799329" y="5832909"/>
            <a:ext cx="2564606" cy="1025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98C7B3-721B-7545-85F5-26CD4C31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44" y="5979695"/>
            <a:ext cx="23013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EF199-5DDE-F848-83DA-FFFE7C927FBA}"/>
              </a:ext>
            </a:extLst>
          </p:cNvPr>
          <p:cNvSpPr txBox="1"/>
          <p:nvPr userDrawn="1"/>
        </p:nvSpPr>
        <p:spPr>
          <a:xfrm>
            <a:off x="2590855" y="1973646"/>
            <a:ext cx="396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Thank you!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E21D2-775F-0A4E-877E-B474E52DD7C9}"/>
              </a:ext>
            </a:extLst>
          </p:cNvPr>
          <p:cNvCxnSpPr/>
          <p:nvPr userDrawn="1"/>
        </p:nvCxnSpPr>
        <p:spPr>
          <a:xfrm>
            <a:off x="4237097" y="3275000"/>
            <a:ext cx="6698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3B5543-EA37-914C-9127-ACA40BA92DA5}"/>
              </a:ext>
            </a:extLst>
          </p:cNvPr>
          <p:cNvSpPr txBox="1"/>
          <p:nvPr userDrawn="1"/>
        </p:nvSpPr>
        <p:spPr>
          <a:xfrm>
            <a:off x="4009273" y="3540915"/>
            <a:ext cx="11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chemeClr val="tx2"/>
                </a:solidFill>
              </a:rPr>
              <a:t>cscc.edu</a:t>
            </a:r>
            <a:endParaRPr lang="en-US" sz="1800" i="1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4C3DC-71D5-C94E-8BA3-CB42804E7703}"/>
              </a:ext>
            </a:extLst>
          </p:cNvPr>
          <p:cNvSpPr/>
          <p:nvPr userDrawn="1"/>
        </p:nvSpPr>
        <p:spPr>
          <a:xfrm>
            <a:off x="0" y="5351645"/>
            <a:ext cx="9144000" cy="15063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DC1AA2-1526-5B44-85D2-F07C600AE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40" y="5616289"/>
            <a:ext cx="28767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A5B4F9-3D59-BE40-A9C0-D2F196AE792D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DFDF9-BCE2-5746-9BE8-FC8A08898B00}"/>
              </a:ext>
            </a:extLst>
          </p:cNvPr>
          <p:cNvSpPr/>
          <p:nvPr userDrawn="1"/>
        </p:nvSpPr>
        <p:spPr>
          <a:xfrm>
            <a:off x="451842" y="519763"/>
            <a:ext cx="8240316" cy="56115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14EC4-FAD3-AC4C-8939-BA6BD68A08EB}"/>
              </a:ext>
            </a:extLst>
          </p:cNvPr>
          <p:cNvSpPr/>
          <p:nvPr userDrawn="1"/>
        </p:nvSpPr>
        <p:spPr>
          <a:xfrm>
            <a:off x="2766340" y="5351645"/>
            <a:ext cx="3611321" cy="15063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E9821-AAB1-694C-A276-ABB0FEAC0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40" y="5616289"/>
            <a:ext cx="28767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1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4" r:id="rId2"/>
    <p:sldLayoutId id="2147483655" r:id="rId3"/>
    <p:sldLayoutId id="2147483668" r:id="rId4"/>
    <p:sldLayoutId id="2147483670" r:id="rId5"/>
    <p:sldLayoutId id="2147483669" r:id="rId6"/>
    <p:sldLayoutId id="2147483653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315E-6F4D-2649-A578-45163E543AEE}"/>
              </a:ext>
            </a:extLst>
          </p:cNvPr>
          <p:cNvSpPr txBox="1">
            <a:spLocks/>
          </p:cNvSpPr>
          <p:nvPr/>
        </p:nvSpPr>
        <p:spPr>
          <a:xfrm>
            <a:off x="1134078" y="2580893"/>
            <a:ext cx="6875844" cy="8371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33B0C-BC0F-7A4A-A0F7-2E35732C5C51}"/>
              </a:ext>
            </a:extLst>
          </p:cNvPr>
          <p:cNvSpPr txBox="1"/>
          <p:nvPr/>
        </p:nvSpPr>
        <p:spPr>
          <a:xfrm>
            <a:off x="2852530" y="3840998"/>
            <a:ext cx="3438939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algn="ctr">
              <a:spcAft>
                <a:spcPts val="450"/>
              </a:spcAft>
            </a:pPr>
            <a:r>
              <a:rPr lang="en-US" dirty="0">
                <a:solidFill>
                  <a:schemeClr val="bg1"/>
                </a:solidFill>
              </a:rPr>
              <a:t>Department</a:t>
            </a:r>
          </a:p>
          <a:p>
            <a:pPr algn="ctr">
              <a:spcAft>
                <a:spcPts val="450"/>
              </a:spcAft>
            </a:pPr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159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1133061" y="2800349"/>
            <a:ext cx="7216775" cy="8371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5400" b="1" dirty="0">
                <a:solidFill>
                  <a:srgbClr val="007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330384-6F88-4040-BAC3-38DD3FA38689}"/>
              </a:ext>
            </a:extLst>
          </p:cNvPr>
          <p:cNvSpPr txBox="1"/>
          <p:nvPr/>
        </p:nvSpPr>
        <p:spPr>
          <a:xfrm>
            <a:off x="1133061" y="4670054"/>
            <a:ext cx="3438939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2"/>
                </a:solidFill>
              </a:rPr>
              <a:t>Department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chemeClr val="tx2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177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209E7-53BF-D044-A963-DC343634B20E}"/>
              </a:ext>
            </a:extLst>
          </p:cNvPr>
          <p:cNvSpPr/>
          <p:nvPr/>
        </p:nvSpPr>
        <p:spPr>
          <a:xfrm>
            <a:off x="746522" y="1718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Subheader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16E7F9-E032-864C-95CC-7F351A623D5C}"/>
              </a:ext>
            </a:extLst>
          </p:cNvPr>
          <p:cNvSpPr txBox="1">
            <a:spLocks/>
          </p:cNvSpPr>
          <p:nvPr/>
        </p:nvSpPr>
        <p:spPr>
          <a:xfrm>
            <a:off x="746522" y="809371"/>
            <a:ext cx="6858000" cy="5698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007298"/>
                </a:solidFill>
                <a:latin typeface="+mn-lt"/>
              </a:rPr>
              <a:t>Header</a:t>
            </a:r>
            <a:endParaRPr lang="en-US" sz="3800" dirty="0">
              <a:solidFill>
                <a:srgbClr val="00729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A20795-9B9C-6B45-8F05-D151E0DD9CBF}"/>
              </a:ext>
            </a:extLst>
          </p:cNvPr>
          <p:cNvSpPr txBox="1">
            <a:spLocks/>
          </p:cNvSpPr>
          <p:nvPr/>
        </p:nvSpPr>
        <p:spPr>
          <a:xfrm>
            <a:off x="746522" y="2333594"/>
            <a:ext cx="7811069" cy="30322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Busdae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magnient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aliquoditiur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sedeitis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hillest</a:t>
            </a:r>
            <a:r>
              <a:rPr lang="en-US" sz="1600" dirty="0">
                <a:solidFill>
                  <a:schemeClr val="tx2"/>
                </a:solidFill>
              </a:rPr>
              <a:t>, con </a:t>
            </a:r>
            <a:r>
              <a:rPr lang="en-US" sz="1600" dirty="0" err="1">
                <a:solidFill>
                  <a:schemeClr val="tx2"/>
                </a:solidFill>
              </a:rPr>
              <a:t>periomo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sam</a:t>
            </a:r>
            <a:r>
              <a:rPr lang="en-US" sz="1600" dirty="0">
                <a:solidFill>
                  <a:schemeClr val="tx2"/>
                </a:solidFill>
              </a:rPr>
              <a:t> lab </a:t>
            </a:r>
            <a:r>
              <a:rPr lang="en-US" sz="1600" dirty="0" err="1">
                <a:solidFill>
                  <a:schemeClr val="tx2"/>
                </a:solidFill>
              </a:rPr>
              <a:t>ium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dolu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fficipsum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aci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sitosae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aper</a:t>
            </a:r>
            <a:endParaRPr lang="en-US" sz="1600" dirty="0">
              <a:solidFill>
                <a:schemeClr val="tx2"/>
              </a:solidFill>
            </a:endParaRPr>
          </a:p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Wmque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qui </a:t>
            </a:r>
            <a:r>
              <a:rPr lang="en-US" sz="1600" dirty="0" err="1">
                <a:solidFill>
                  <a:schemeClr val="tx2"/>
                </a:solidFill>
              </a:rPr>
              <a:t>occus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occaborionet</a:t>
            </a:r>
            <a:r>
              <a:rPr lang="en-US" sz="1600" dirty="0">
                <a:solidFill>
                  <a:schemeClr val="tx2"/>
                </a:solidFill>
              </a:rPr>
              <a:t> quam, </a:t>
            </a:r>
            <a:r>
              <a:rPr lang="en-US" sz="1600" dirty="0" err="1">
                <a:solidFill>
                  <a:schemeClr val="tx2"/>
                </a:solidFill>
              </a:rPr>
              <a:t>odis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evella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ccate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soluptibus</a:t>
            </a:r>
            <a:endParaRPr lang="en-US" sz="1600" dirty="0">
              <a:solidFill>
                <a:schemeClr val="tx2"/>
              </a:solidFill>
            </a:endParaRPr>
          </a:p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Wolorer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atrus</a:t>
            </a:r>
            <a:r>
              <a:rPr lang="en-US" sz="1600" dirty="0">
                <a:solidFill>
                  <a:schemeClr val="tx2"/>
                </a:solidFill>
              </a:rPr>
              <a:t>, quos min </a:t>
            </a:r>
            <a:r>
              <a:rPr lang="en-US" sz="1600" dirty="0" err="1">
                <a:solidFill>
                  <a:schemeClr val="tx2"/>
                </a:solidFill>
              </a:rPr>
              <a:t>nis</a:t>
            </a:r>
            <a:r>
              <a:rPr lang="en-US" sz="1600" dirty="0">
                <a:solidFill>
                  <a:schemeClr val="tx2"/>
                </a:solidFill>
              </a:rPr>
              <a:t> et </a:t>
            </a:r>
            <a:r>
              <a:rPr lang="en-US" sz="1600" dirty="0" err="1">
                <a:solidFill>
                  <a:schemeClr val="tx2"/>
                </a:solidFill>
              </a:rPr>
              <a:t>imi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audior</a:t>
            </a:r>
            <a:r>
              <a:rPr lang="en-US" sz="1600" dirty="0">
                <a:solidFill>
                  <a:schemeClr val="tx2"/>
                </a:solidFill>
              </a:rPr>
              <a:t> es ad </a:t>
            </a:r>
            <a:r>
              <a:rPr lang="en-US" sz="1600" dirty="0" err="1">
                <a:solidFill>
                  <a:schemeClr val="tx2"/>
                </a:solidFill>
              </a:rPr>
              <a:t>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dolo</a:t>
            </a:r>
            <a:r>
              <a:rPr lang="en-US" sz="1600" dirty="0">
                <a:solidFill>
                  <a:schemeClr val="tx2"/>
                </a:solidFill>
              </a:rPr>
              <a:t> et, ad </a:t>
            </a:r>
            <a:r>
              <a:rPr lang="en-US" sz="1600" dirty="0" err="1">
                <a:solidFill>
                  <a:schemeClr val="tx2"/>
                </a:solidFill>
              </a:rPr>
              <a:t>eum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lacit</a:t>
            </a:r>
            <a:r>
              <a:rPr lang="en-US" sz="1600" dirty="0">
                <a:solidFill>
                  <a:schemeClr val="tx2"/>
                </a:solidFill>
              </a:rPr>
              <a:t> ex </a:t>
            </a:r>
            <a:r>
              <a:rPr lang="en-US" sz="1600" dirty="0" err="1">
                <a:solidFill>
                  <a:schemeClr val="tx2"/>
                </a:solidFill>
              </a:rPr>
              <a:t>eos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eaquo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tes</a:t>
            </a:r>
            <a:r>
              <a:rPr lang="en-US" sz="1600" dirty="0">
                <a:solidFill>
                  <a:schemeClr val="tx2"/>
                </a:solidFill>
              </a:rPr>
              <a:t> vent </a:t>
            </a:r>
            <a:r>
              <a:rPr lang="en-US" sz="1600" dirty="0" err="1">
                <a:solidFill>
                  <a:schemeClr val="tx2"/>
                </a:solidFill>
              </a:rPr>
              <a:t>veles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escilia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spisima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gniatur</a:t>
            </a:r>
            <a:r>
              <a:rPr lang="en-US" sz="1600" dirty="0">
                <a:solidFill>
                  <a:schemeClr val="tx2"/>
                </a:solidFill>
              </a:rPr>
              <a:t> mi, </a:t>
            </a:r>
            <a:r>
              <a:rPr lang="en-US" sz="1600" dirty="0" err="1">
                <a:solidFill>
                  <a:schemeClr val="tx2"/>
                </a:solidFill>
              </a:rPr>
              <a:t>explanisqui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fficipsum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aci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sitosae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aper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D2980-BAFC-2949-A270-C0C8B8528A0B}"/>
              </a:ext>
            </a:extLst>
          </p:cNvPr>
          <p:cNvSpPr txBox="1"/>
          <p:nvPr/>
        </p:nvSpPr>
        <p:spPr>
          <a:xfrm>
            <a:off x="8598535" y="6415725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47B380-B9D8-354D-B0CE-7215F66786EB}" type="slidenum">
              <a:rPr lang="en-US" sz="1600">
                <a:solidFill>
                  <a:schemeClr val="bg2"/>
                </a:solidFill>
              </a:rPr>
              <a:t>3</a:t>
            </a:fld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523" y="4458503"/>
            <a:ext cx="30027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Presentation Name Goes Right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522" y="4735502"/>
            <a:ext cx="12330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150008A-B64D-BF49-8EDA-042346B1D823}" type="datetime4">
              <a:rPr lang="en-US" sz="1350">
                <a:solidFill>
                  <a:schemeClr val="bg1"/>
                </a:solidFill>
              </a:rPr>
              <a:pPr/>
              <a:t>May 13, 2020</a:t>
            </a:fld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8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7" y="5618110"/>
            <a:ext cx="1316850" cy="25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14CD03-4BB2-9A48-B98D-834C5105CBFF}"/>
              </a:ext>
            </a:extLst>
          </p:cNvPr>
          <p:cNvSpPr/>
          <p:nvPr/>
        </p:nvSpPr>
        <p:spPr>
          <a:xfrm>
            <a:off x="746522" y="1718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Subheader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F3D76-501A-074F-B081-A3CDABE2735A}"/>
              </a:ext>
            </a:extLst>
          </p:cNvPr>
          <p:cNvSpPr txBox="1">
            <a:spLocks/>
          </p:cNvSpPr>
          <p:nvPr/>
        </p:nvSpPr>
        <p:spPr>
          <a:xfrm>
            <a:off x="746522" y="809371"/>
            <a:ext cx="6858000" cy="5698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007298"/>
                </a:solidFill>
                <a:latin typeface="+mn-lt"/>
              </a:rPr>
              <a:t>Header</a:t>
            </a:r>
            <a:endParaRPr lang="en-US" sz="3800" dirty="0">
              <a:solidFill>
                <a:srgbClr val="00729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5B13D-717E-344B-B0C3-472ACF505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0DADFA-B534-8D46-A8AC-4FC0227FF2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4BE32-1D2B-844F-A319-94D38D98BCE7}"/>
              </a:ext>
            </a:extLst>
          </p:cNvPr>
          <p:cNvSpPr txBox="1"/>
          <p:nvPr/>
        </p:nvSpPr>
        <p:spPr>
          <a:xfrm>
            <a:off x="8598535" y="6415725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47B380-B9D8-354D-B0CE-7215F66786EB}" type="slidenum">
              <a:rPr lang="en-US" sz="1600">
                <a:solidFill>
                  <a:schemeClr val="bg2"/>
                </a:solidFill>
              </a:rPr>
              <a:t>4</a:t>
            </a:fld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523" y="4458503"/>
            <a:ext cx="30027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Presentation Name Goes Right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522" y="4735502"/>
            <a:ext cx="12330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150008A-B64D-BF49-8EDA-042346B1D823}" type="datetime4">
              <a:rPr lang="en-US" sz="1350">
                <a:solidFill>
                  <a:schemeClr val="bg1"/>
                </a:solidFill>
              </a:rPr>
              <a:pPr/>
              <a:t>May 13, 2020</a:t>
            </a:fld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8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7" y="5618110"/>
            <a:ext cx="1316850" cy="25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9858FC-55C5-BE48-9BF5-DF917A44DBA7}"/>
              </a:ext>
            </a:extLst>
          </p:cNvPr>
          <p:cNvSpPr txBox="1">
            <a:spLocks/>
          </p:cNvSpPr>
          <p:nvPr/>
        </p:nvSpPr>
        <p:spPr>
          <a:xfrm>
            <a:off x="746522" y="2333594"/>
            <a:ext cx="7811069" cy="30322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Busdae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magnient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aliquoditiur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sedeitis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hillest</a:t>
            </a:r>
            <a:r>
              <a:rPr lang="en-US" sz="1600" dirty="0">
                <a:solidFill>
                  <a:schemeClr val="tx2"/>
                </a:solidFill>
              </a:rPr>
              <a:t>, con </a:t>
            </a:r>
            <a:r>
              <a:rPr lang="en-US" sz="1600" dirty="0" err="1">
                <a:solidFill>
                  <a:schemeClr val="tx2"/>
                </a:solidFill>
              </a:rPr>
              <a:t>periomo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sam</a:t>
            </a:r>
            <a:r>
              <a:rPr lang="en-US" sz="1600" dirty="0">
                <a:solidFill>
                  <a:schemeClr val="tx2"/>
                </a:solidFill>
              </a:rPr>
              <a:t> lab </a:t>
            </a:r>
            <a:r>
              <a:rPr lang="en-US" sz="1600" dirty="0" err="1">
                <a:solidFill>
                  <a:schemeClr val="tx2"/>
                </a:solidFill>
              </a:rPr>
              <a:t>ium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dolu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fficipsum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aci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sitosae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aper</a:t>
            </a:r>
            <a:endParaRPr lang="en-US" sz="1600" dirty="0">
              <a:solidFill>
                <a:schemeClr val="tx2"/>
              </a:solidFill>
            </a:endParaRPr>
          </a:p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Wmque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qui </a:t>
            </a:r>
            <a:r>
              <a:rPr lang="en-US" sz="1600" dirty="0" err="1">
                <a:solidFill>
                  <a:schemeClr val="tx2"/>
                </a:solidFill>
              </a:rPr>
              <a:t>occus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occaborionet</a:t>
            </a:r>
            <a:r>
              <a:rPr lang="en-US" sz="1600" dirty="0">
                <a:solidFill>
                  <a:schemeClr val="tx2"/>
                </a:solidFill>
              </a:rPr>
              <a:t> quam, </a:t>
            </a:r>
            <a:r>
              <a:rPr lang="en-US" sz="1600" dirty="0" err="1">
                <a:solidFill>
                  <a:schemeClr val="tx2"/>
                </a:solidFill>
              </a:rPr>
              <a:t>odis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evella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ccate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soluptibus</a:t>
            </a:r>
            <a:endParaRPr lang="en-US" sz="1600" dirty="0">
              <a:solidFill>
                <a:schemeClr val="tx2"/>
              </a:solidFill>
            </a:endParaRPr>
          </a:p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Wolorer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atrus</a:t>
            </a:r>
            <a:r>
              <a:rPr lang="en-US" sz="1600" dirty="0">
                <a:solidFill>
                  <a:schemeClr val="tx2"/>
                </a:solidFill>
              </a:rPr>
              <a:t>, quos min </a:t>
            </a:r>
            <a:r>
              <a:rPr lang="en-US" sz="1600" dirty="0" err="1">
                <a:solidFill>
                  <a:schemeClr val="tx2"/>
                </a:solidFill>
              </a:rPr>
              <a:t>nis</a:t>
            </a:r>
            <a:r>
              <a:rPr lang="en-US" sz="1600" dirty="0">
                <a:solidFill>
                  <a:schemeClr val="tx2"/>
                </a:solidFill>
              </a:rPr>
              <a:t> et </a:t>
            </a:r>
            <a:r>
              <a:rPr lang="en-US" sz="1600" dirty="0" err="1">
                <a:solidFill>
                  <a:schemeClr val="tx2"/>
                </a:solidFill>
              </a:rPr>
              <a:t>imi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audior</a:t>
            </a:r>
            <a:r>
              <a:rPr lang="en-US" sz="1600" dirty="0">
                <a:solidFill>
                  <a:schemeClr val="tx2"/>
                </a:solidFill>
              </a:rPr>
              <a:t> es ad </a:t>
            </a:r>
            <a:r>
              <a:rPr lang="en-US" sz="1600" dirty="0" err="1">
                <a:solidFill>
                  <a:schemeClr val="tx2"/>
                </a:solidFill>
              </a:rPr>
              <a:t>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dolo</a:t>
            </a:r>
            <a:r>
              <a:rPr lang="en-US" sz="1600" dirty="0">
                <a:solidFill>
                  <a:schemeClr val="tx2"/>
                </a:solidFill>
              </a:rPr>
              <a:t> et, ad </a:t>
            </a:r>
            <a:r>
              <a:rPr lang="en-US" sz="1600" dirty="0" err="1">
                <a:solidFill>
                  <a:schemeClr val="tx2"/>
                </a:solidFill>
              </a:rPr>
              <a:t>eum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lacit</a:t>
            </a:r>
            <a:r>
              <a:rPr lang="en-US" sz="1600" dirty="0">
                <a:solidFill>
                  <a:schemeClr val="tx2"/>
                </a:solidFill>
              </a:rPr>
              <a:t> ex </a:t>
            </a:r>
            <a:r>
              <a:rPr lang="en-US" sz="1600" dirty="0" err="1">
                <a:solidFill>
                  <a:schemeClr val="tx2"/>
                </a:solidFill>
              </a:rPr>
              <a:t>eos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eaquo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tes</a:t>
            </a:r>
            <a:r>
              <a:rPr lang="en-US" sz="1600" dirty="0">
                <a:solidFill>
                  <a:schemeClr val="tx2"/>
                </a:solidFill>
              </a:rPr>
              <a:t> vent </a:t>
            </a:r>
            <a:r>
              <a:rPr lang="en-US" sz="1600" dirty="0" err="1">
                <a:solidFill>
                  <a:schemeClr val="tx2"/>
                </a:solidFill>
              </a:rPr>
              <a:t>veles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escilia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spisima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gniatur</a:t>
            </a:r>
            <a:r>
              <a:rPr lang="en-US" sz="1600" dirty="0">
                <a:solidFill>
                  <a:schemeClr val="tx2"/>
                </a:solidFill>
              </a:rPr>
              <a:t> mi, </a:t>
            </a:r>
            <a:r>
              <a:rPr lang="en-US" sz="1600" dirty="0" err="1">
                <a:solidFill>
                  <a:schemeClr val="tx2"/>
                </a:solidFill>
              </a:rPr>
              <a:t>explanisqui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fficipsum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aci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sitosae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aper</a:t>
            </a:r>
            <a:endParaRPr lang="en-US" sz="1600" dirty="0">
              <a:solidFill>
                <a:schemeClr val="tx2"/>
              </a:solidFill>
            </a:endParaRPr>
          </a:p>
          <a:p>
            <a:pPr marL="257175" indent="-257175" algn="l">
              <a:lnSpc>
                <a:spcPct val="150000"/>
              </a:lnSpc>
              <a:buClr>
                <a:srgbClr val="007298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2"/>
                </a:solidFill>
              </a:rPr>
              <a:t>Wmque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qui </a:t>
            </a:r>
            <a:r>
              <a:rPr lang="en-US" sz="1600" dirty="0" err="1">
                <a:solidFill>
                  <a:schemeClr val="tx2"/>
                </a:solidFill>
              </a:rPr>
              <a:t>occus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occaborionet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quam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odis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evella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ccate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soluptibus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5FD544-432A-2A4B-9887-6009CA9F9D3C}"/>
              </a:ext>
            </a:extLst>
          </p:cNvPr>
          <p:cNvSpPr/>
          <p:nvPr/>
        </p:nvSpPr>
        <p:spPr>
          <a:xfrm>
            <a:off x="746522" y="1718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Subheader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856E4F-963F-5946-90F7-715A00B81CB6}"/>
              </a:ext>
            </a:extLst>
          </p:cNvPr>
          <p:cNvSpPr txBox="1">
            <a:spLocks/>
          </p:cNvSpPr>
          <p:nvPr/>
        </p:nvSpPr>
        <p:spPr>
          <a:xfrm>
            <a:off x="746522" y="809371"/>
            <a:ext cx="6858000" cy="5698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007298"/>
                </a:solidFill>
                <a:latin typeface="+mn-lt"/>
              </a:rPr>
              <a:t>Header</a:t>
            </a:r>
            <a:endParaRPr lang="en-US" sz="3800" dirty="0">
              <a:solidFill>
                <a:srgbClr val="00729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C6461-085C-994D-9B8F-8079CD27290C}"/>
              </a:ext>
            </a:extLst>
          </p:cNvPr>
          <p:cNvSpPr txBox="1"/>
          <p:nvPr/>
        </p:nvSpPr>
        <p:spPr>
          <a:xfrm>
            <a:off x="8598535" y="6415725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47B380-B9D8-354D-B0CE-7215F66786EB}" type="slidenum">
              <a:rPr lang="en-US" sz="1600">
                <a:solidFill>
                  <a:schemeClr val="bg2"/>
                </a:solidFill>
              </a:rPr>
              <a:t>5</a:t>
            </a:fld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6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58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15678"/>
      </p:ext>
    </p:extLst>
  </p:cSld>
  <p:clrMapOvr>
    <a:masterClrMapping/>
  </p:clrMapOvr>
</p:sld>
</file>

<file path=ppt/theme/theme1.xml><?xml version="1.0" encoding="utf-8"?>
<a:theme xmlns:a="http://schemas.openxmlformats.org/drawingml/2006/main" name="CSCC_16x9_ratio">
  <a:themeElements>
    <a:clrScheme name="CSCC color palette">
      <a:dk1>
        <a:srgbClr val="00749B"/>
      </a:dk1>
      <a:lt1>
        <a:srgbClr val="FFFFFF"/>
      </a:lt1>
      <a:dk2>
        <a:srgbClr val="003D52"/>
      </a:dk2>
      <a:lt2>
        <a:srgbClr val="A0ABAA"/>
      </a:lt2>
      <a:accent1>
        <a:srgbClr val="00A4B5"/>
      </a:accent1>
      <a:accent2>
        <a:srgbClr val="99DAE9"/>
      </a:accent2>
      <a:accent3>
        <a:srgbClr val="FFB81C"/>
      </a:accent3>
      <a:accent4>
        <a:srgbClr val="D2D654"/>
      </a:accent4>
      <a:accent5>
        <a:srgbClr val="78BD20"/>
      </a:accent5>
      <a:accent6>
        <a:srgbClr val="636569"/>
      </a:accent6>
      <a:hlink>
        <a:srgbClr val="00A4B5"/>
      </a:hlink>
      <a:folHlink>
        <a:srgbClr val="99DAE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DEEEE825E5C4EA1BD62FBD5BA3171" ma:contentTypeVersion="12" ma:contentTypeDescription="Create a new document." ma:contentTypeScope="" ma:versionID="c30f8c908eefaf6ab14c38a9db8cbccd">
  <xsd:schema xmlns:xsd="http://www.w3.org/2001/XMLSchema" xmlns:xs="http://www.w3.org/2001/XMLSchema" xmlns:p="http://schemas.microsoft.com/office/2006/metadata/properties" xmlns:ns2="70ef4f52-ebfe-4da0-88c8-d84c3e6fc780" xmlns:ns3="ca2e7402-3f74-4667-ac40-074e1835807f" targetNamespace="http://schemas.microsoft.com/office/2006/metadata/properties" ma:root="true" ma:fieldsID="508565cc808ff15d2f4410f246922d99" ns2:_="" ns3:_="">
    <xsd:import namespace="70ef4f52-ebfe-4da0-88c8-d84c3e6fc780"/>
    <xsd:import namespace="ca2e7402-3f74-4667-ac40-074e183580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4f52-ebfe-4da0-88c8-d84c3e6fc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e7402-3f74-4667-ac40-074e1835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8A9A6F-9CF2-44FE-8D60-BE96D432D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ef4f52-ebfe-4da0-88c8-d84c3e6fc780"/>
    <ds:schemaRef ds:uri="ca2e7402-3f74-4667-ac40-074e18358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F9B58-B294-4852-BD59-26FAF9628D97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ca2e7402-3f74-4667-ac40-074e1835807f"/>
    <ds:schemaRef ds:uri="http://purl.org/dc/dcmitype/"/>
    <ds:schemaRef ds:uri="70ef4f52-ebfe-4da0-88c8-d84c3e6fc780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736B338-FB56-4C90-81DC-AE1D89A4C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177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CSCC_16x9_ratio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Columbus State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 Goes Right Here</dc:title>
  <dc:creator>Gregory Phillips</dc:creator>
  <cp:lastModifiedBy>Lucas Fenik</cp:lastModifiedBy>
  <cp:revision>22</cp:revision>
  <dcterms:created xsi:type="dcterms:W3CDTF">2017-08-28T19:52:17Z</dcterms:created>
  <dcterms:modified xsi:type="dcterms:W3CDTF">2020-05-13T15:11:27Z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0x010100D17DEEEE825E5C4EA1BD62FBD5BA3171</vt:lpwstr>
  </property>
</Properties>
</file>