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1" r:id="rId3"/>
    <p:sldId id="265" r:id="rId4"/>
    <p:sldId id="264" r:id="rId5"/>
    <p:sldId id="272" r:id="rId6"/>
    <p:sldId id="267" r:id="rId7"/>
    <p:sldId id="258" r:id="rId8"/>
    <p:sldId id="268" r:id="rId9"/>
    <p:sldId id="266" r:id="rId10"/>
    <p:sldId id="259" r:id="rId11"/>
    <p:sldId id="260" r:id="rId12"/>
    <p:sldId id="270" r:id="rId13"/>
    <p:sldId id="261" r:id="rId14"/>
    <p:sldId id="269" r:id="rId15"/>
    <p:sldId id="257" r:id="rId16"/>
    <p:sldId id="263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8C48"/>
    <a:srgbClr val="7CC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4EAC1-6B79-4B6A-9CF4-7C30557F458A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52ED99C-8750-44AA-8DD3-505E631F70AC}">
      <dgm:prSet phldrT="[Text]" custT="1"/>
      <dgm:spPr/>
      <dgm:t>
        <a:bodyPr/>
        <a:lstStyle/>
        <a:p>
          <a:r>
            <a:rPr lang="en-US" sz="36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Logistics</a:t>
          </a:r>
          <a:endParaRPr lang="en-US" sz="3600" b="1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264906-29D2-4998-A48C-365C97C7A1A2}" type="parTrans" cxnId="{43793891-C0C5-45D7-A548-DED6C2970316}">
      <dgm:prSet/>
      <dgm:spPr/>
      <dgm:t>
        <a:bodyPr/>
        <a:lstStyle/>
        <a:p>
          <a:endParaRPr lang="en-US"/>
        </a:p>
      </dgm:t>
    </dgm:pt>
    <dgm:pt modelId="{CA92543C-FC69-4FD5-B068-BCBF3DEEBB90}" type="sibTrans" cxnId="{43793891-C0C5-45D7-A548-DED6C2970316}">
      <dgm:prSet/>
      <dgm:spPr/>
      <dgm:t>
        <a:bodyPr/>
        <a:lstStyle/>
        <a:p>
          <a:endParaRPr lang="en-US"/>
        </a:p>
      </dgm:t>
    </dgm:pt>
    <dgm:pt modelId="{FA701D2A-54BC-4923-9B92-663488D69236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Warehousing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2C870B-6F37-4B43-8902-1453D14FA4E7}" type="parTrans" cxnId="{CCD9A108-52A5-4D35-960E-1361D284CBFF}">
      <dgm:prSet/>
      <dgm:spPr/>
      <dgm:t>
        <a:bodyPr/>
        <a:lstStyle/>
        <a:p>
          <a:endParaRPr lang="en-US"/>
        </a:p>
      </dgm:t>
    </dgm:pt>
    <dgm:pt modelId="{F7F5B691-FF97-44F4-A61B-E6B63FE9F7C3}" type="sibTrans" cxnId="{CCD9A108-52A5-4D35-960E-1361D284CBFF}">
      <dgm:prSet/>
      <dgm:spPr/>
      <dgm:t>
        <a:bodyPr/>
        <a:lstStyle/>
        <a:p>
          <a:endParaRPr lang="en-US"/>
        </a:p>
      </dgm:t>
    </dgm:pt>
    <dgm:pt modelId="{1E4548E1-A35C-4E06-BBE4-5A860EE462B0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IT in Logistics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DBFDDC-4FB8-4E05-9C99-98CD13969D3B}" type="parTrans" cxnId="{4278BFD8-3B7C-48D1-818B-012D55C14213}">
      <dgm:prSet/>
      <dgm:spPr/>
      <dgm:t>
        <a:bodyPr/>
        <a:lstStyle/>
        <a:p>
          <a:endParaRPr lang="en-US"/>
        </a:p>
      </dgm:t>
    </dgm:pt>
    <dgm:pt modelId="{1840F12E-73CD-4F03-B619-5D2358D2A530}" type="sibTrans" cxnId="{4278BFD8-3B7C-48D1-818B-012D55C14213}">
      <dgm:prSet/>
      <dgm:spPr/>
      <dgm:t>
        <a:bodyPr/>
        <a:lstStyle/>
        <a:p>
          <a:endParaRPr lang="en-US"/>
        </a:p>
      </dgm:t>
    </dgm:pt>
    <dgm:pt modelId="{3F80B671-A268-4587-9E6A-524CB8CDAC01}">
      <dgm:prSet phldrT="[Text]" custT="1"/>
      <dgm:spPr/>
      <dgm:t>
        <a:bodyPr/>
        <a:lstStyle/>
        <a:p>
          <a:r>
            <a:rPr lang="en-US" sz="36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Engineering</a:t>
          </a:r>
          <a:endParaRPr lang="en-US" sz="3200" b="1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89603E-2D75-419C-8058-259583AA4FD6}" type="parTrans" cxnId="{59898CC5-E8E2-47D4-98D6-4F5C14C8AF5D}">
      <dgm:prSet/>
      <dgm:spPr/>
      <dgm:t>
        <a:bodyPr/>
        <a:lstStyle/>
        <a:p>
          <a:endParaRPr lang="en-US"/>
        </a:p>
      </dgm:t>
    </dgm:pt>
    <dgm:pt modelId="{687A1B63-80BB-462A-86CE-09A77983FD42}" type="sibTrans" cxnId="{59898CC5-E8E2-47D4-98D6-4F5C14C8AF5D}">
      <dgm:prSet/>
      <dgm:spPr/>
      <dgm:t>
        <a:bodyPr/>
        <a:lstStyle/>
        <a:p>
          <a:endParaRPr lang="en-US"/>
        </a:p>
      </dgm:t>
    </dgm:pt>
    <dgm:pt modelId="{958D4498-A42F-4E4A-A1B8-9181F053186A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Industrial Engineering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7A64A3-40E8-4B16-AFA9-C02E8EBA0EFB}" type="parTrans" cxnId="{715B855F-64F4-4771-9C21-222AE57CE23E}">
      <dgm:prSet/>
      <dgm:spPr/>
      <dgm:t>
        <a:bodyPr/>
        <a:lstStyle/>
        <a:p>
          <a:endParaRPr lang="en-US"/>
        </a:p>
      </dgm:t>
    </dgm:pt>
    <dgm:pt modelId="{33A49BE3-BDE2-434B-8B1F-AFEA0ADD46A1}" type="sibTrans" cxnId="{715B855F-64F4-4771-9C21-222AE57CE23E}">
      <dgm:prSet/>
      <dgm:spPr/>
      <dgm:t>
        <a:bodyPr/>
        <a:lstStyle/>
        <a:p>
          <a:endParaRPr lang="en-US"/>
        </a:p>
      </dgm:t>
    </dgm:pt>
    <dgm:pt modelId="{2DCABB2E-CB46-4F40-8C7C-C85489ABE00B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Engineering Graphics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5AC39A-5C07-476B-A93A-C8C6F4DBA60D}" type="parTrans" cxnId="{E426D60B-5DDC-4D87-89B5-CC0DF8B31573}">
      <dgm:prSet/>
      <dgm:spPr/>
      <dgm:t>
        <a:bodyPr/>
        <a:lstStyle/>
        <a:p>
          <a:endParaRPr lang="en-US"/>
        </a:p>
      </dgm:t>
    </dgm:pt>
    <dgm:pt modelId="{8FC8A5FD-A215-468A-B48E-0FA3FEEEB076}" type="sibTrans" cxnId="{E426D60B-5DDC-4D87-89B5-CC0DF8B31573}">
      <dgm:prSet/>
      <dgm:spPr/>
      <dgm:t>
        <a:bodyPr/>
        <a:lstStyle/>
        <a:p>
          <a:endParaRPr lang="en-US"/>
        </a:p>
      </dgm:t>
    </dgm:pt>
    <dgm:pt modelId="{2CE9D0C5-3CC4-4FD6-87C0-EF81D1A9423F}">
      <dgm:prSet phldrT="[Text]" custT="1"/>
      <dgm:spPr/>
      <dgm:t>
        <a:bodyPr/>
        <a:lstStyle/>
        <a:p>
          <a:r>
            <a:rPr lang="en-US" sz="36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IT &amp; Computer Science</a:t>
          </a:r>
          <a:endParaRPr lang="en-US" sz="3600" b="1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952C9A-AEE2-483D-A7BE-D789CF5B6B82}" type="parTrans" cxnId="{6DBE00E8-1C69-4BD8-8D00-6FE67386C194}">
      <dgm:prSet/>
      <dgm:spPr/>
      <dgm:t>
        <a:bodyPr/>
        <a:lstStyle/>
        <a:p>
          <a:endParaRPr lang="en-US"/>
        </a:p>
      </dgm:t>
    </dgm:pt>
    <dgm:pt modelId="{22270609-519A-4A64-BF6C-F4FD0CDFE676}" type="sibTrans" cxnId="{6DBE00E8-1C69-4BD8-8D00-6FE67386C194}">
      <dgm:prSet/>
      <dgm:spPr/>
      <dgm:t>
        <a:bodyPr/>
        <a:lstStyle/>
        <a:p>
          <a:endParaRPr lang="en-US"/>
        </a:p>
      </dgm:t>
    </dgm:pt>
    <dgm:pt modelId="{7A798EB6-929E-42D3-A58B-FFD4885E2ED0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Programming Logic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1CEE63-CB68-42AE-BD10-F9A0FEABE954}" type="parTrans" cxnId="{2B05A28B-CAA0-40EB-97B8-C249D2EA2A5C}">
      <dgm:prSet/>
      <dgm:spPr/>
      <dgm:t>
        <a:bodyPr/>
        <a:lstStyle/>
        <a:p>
          <a:endParaRPr lang="en-US"/>
        </a:p>
      </dgm:t>
    </dgm:pt>
    <dgm:pt modelId="{3DDA5CC7-F353-4867-9BC0-E581B2ADEB3E}" type="sibTrans" cxnId="{2B05A28B-CAA0-40EB-97B8-C249D2EA2A5C}">
      <dgm:prSet/>
      <dgm:spPr/>
      <dgm:t>
        <a:bodyPr/>
        <a:lstStyle/>
        <a:p>
          <a:endParaRPr lang="en-US"/>
        </a:p>
      </dgm:t>
    </dgm:pt>
    <dgm:pt modelId="{FFACDF9E-D7A0-4267-A229-25DAD41E82CB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Computer Networks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E68611-7CF1-4A83-8DE8-3C30C9AB5348}" type="parTrans" cxnId="{ADB14C0A-5D26-4367-A6CF-1EE4280C9186}">
      <dgm:prSet/>
      <dgm:spPr/>
      <dgm:t>
        <a:bodyPr/>
        <a:lstStyle/>
        <a:p>
          <a:endParaRPr lang="en-US"/>
        </a:p>
      </dgm:t>
    </dgm:pt>
    <dgm:pt modelId="{530CA090-C095-47B6-B1BD-C9023824A7CB}" type="sibTrans" cxnId="{ADB14C0A-5D26-4367-A6CF-1EE4280C9186}">
      <dgm:prSet/>
      <dgm:spPr/>
      <dgm:t>
        <a:bodyPr/>
        <a:lstStyle/>
        <a:p>
          <a:endParaRPr lang="en-US"/>
        </a:p>
      </dgm:t>
    </dgm:pt>
    <dgm:pt modelId="{415AE4A9-03CF-4B9E-8E87-95D242F43C32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Inventory Management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EC9DD6-EC11-4ACA-8EE4-38E92478ACA6}" type="parTrans" cxnId="{61599F55-0DEB-462C-985B-A9DC9067BE57}">
      <dgm:prSet/>
      <dgm:spPr/>
      <dgm:t>
        <a:bodyPr/>
        <a:lstStyle/>
        <a:p>
          <a:endParaRPr lang="en-US"/>
        </a:p>
      </dgm:t>
    </dgm:pt>
    <dgm:pt modelId="{5A6304A2-F552-4F47-932E-050E55EB06F3}" type="sibTrans" cxnId="{61599F55-0DEB-462C-985B-A9DC9067BE57}">
      <dgm:prSet/>
      <dgm:spPr/>
      <dgm:t>
        <a:bodyPr/>
        <a:lstStyle/>
        <a:p>
          <a:endParaRPr lang="en-US"/>
        </a:p>
      </dgm:t>
    </dgm:pt>
    <dgm:pt modelId="{3C9361DF-24D7-4B38-ABB1-845E6D8F15D8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Motors, Controls, and PLC’s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84562E-81BC-4697-B6D4-2536686CEFC6}" type="parTrans" cxnId="{74F81EC8-756C-4FAE-B1BD-9F38E146ACF4}">
      <dgm:prSet/>
      <dgm:spPr/>
      <dgm:t>
        <a:bodyPr/>
        <a:lstStyle/>
        <a:p>
          <a:endParaRPr lang="en-US"/>
        </a:p>
      </dgm:t>
    </dgm:pt>
    <dgm:pt modelId="{BCB50E34-0EBD-40FB-89DD-32BC2D2EB8D2}" type="sibTrans" cxnId="{74F81EC8-756C-4FAE-B1BD-9F38E146ACF4}">
      <dgm:prSet/>
      <dgm:spPr/>
      <dgm:t>
        <a:bodyPr/>
        <a:lstStyle/>
        <a:p>
          <a:endParaRPr lang="en-US"/>
        </a:p>
      </dgm:t>
    </dgm:pt>
    <dgm:pt modelId="{90690935-7643-4B24-8B73-442BE559BBB9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Excel &amp; Database Fundamentals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344B47-D3A9-46A4-B144-D5AE31F9D931}" type="parTrans" cxnId="{2DFDAE25-3F49-4AE8-9A13-B5BBE2F227DF}">
      <dgm:prSet/>
      <dgm:spPr/>
      <dgm:t>
        <a:bodyPr/>
        <a:lstStyle/>
        <a:p>
          <a:endParaRPr lang="en-US"/>
        </a:p>
      </dgm:t>
    </dgm:pt>
    <dgm:pt modelId="{7F62C779-7F8E-4CBD-A9A7-22F6BB715EDB}" type="sibTrans" cxnId="{2DFDAE25-3F49-4AE8-9A13-B5BBE2F227DF}">
      <dgm:prSet/>
      <dgm:spPr/>
      <dgm:t>
        <a:bodyPr/>
        <a:lstStyle/>
        <a:p>
          <a:endParaRPr lang="en-US"/>
        </a:p>
      </dgm:t>
    </dgm:pt>
    <dgm:pt modelId="{A5307A11-37F4-4883-90D3-8F368F87E7E6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Supply Chain Principles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D1C173-0895-4485-8A5F-BE8739DEABFE}" type="parTrans" cxnId="{382239C2-4B16-474E-AE06-6A3E2E026ECF}">
      <dgm:prSet/>
      <dgm:spPr/>
      <dgm:t>
        <a:bodyPr/>
        <a:lstStyle/>
        <a:p>
          <a:endParaRPr lang="en-US"/>
        </a:p>
      </dgm:t>
    </dgm:pt>
    <dgm:pt modelId="{24C4212B-24D0-487B-8EA1-04E87FF86A6D}" type="sibTrans" cxnId="{382239C2-4B16-474E-AE06-6A3E2E026ECF}">
      <dgm:prSet/>
      <dgm:spPr/>
      <dgm:t>
        <a:bodyPr/>
        <a:lstStyle/>
        <a:p>
          <a:endParaRPr lang="en-US"/>
        </a:p>
      </dgm:t>
    </dgm:pt>
    <dgm:pt modelId="{7FA8FC0D-2C54-460A-9975-1F9004720D8E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Data Acquisition Systems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B570ED-4B75-4032-BB0B-5CF05A6C2D60}" type="parTrans" cxnId="{0CBEEAE9-024D-4DAC-B488-1AB1756CF3F2}">
      <dgm:prSet/>
      <dgm:spPr/>
      <dgm:t>
        <a:bodyPr/>
        <a:lstStyle/>
        <a:p>
          <a:endParaRPr lang="en-US"/>
        </a:p>
      </dgm:t>
    </dgm:pt>
    <dgm:pt modelId="{59ADC3B9-00C7-482A-A08D-8383D0D78B59}" type="sibTrans" cxnId="{0CBEEAE9-024D-4DAC-B488-1AB1756CF3F2}">
      <dgm:prSet/>
      <dgm:spPr/>
      <dgm:t>
        <a:bodyPr/>
        <a:lstStyle/>
        <a:p>
          <a:endParaRPr lang="en-US"/>
        </a:p>
      </dgm:t>
    </dgm:pt>
    <dgm:pt modelId="{062C81AA-116C-4298-B8A2-FCBF62F0F5FD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Project Management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6FF889-4565-4318-A4DA-A26DDA3E8163}" type="parTrans" cxnId="{2549E550-33A6-4D9B-8529-067FBC2AABAF}">
      <dgm:prSet/>
      <dgm:spPr/>
      <dgm:t>
        <a:bodyPr/>
        <a:lstStyle/>
        <a:p>
          <a:endParaRPr lang="en-US"/>
        </a:p>
      </dgm:t>
    </dgm:pt>
    <dgm:pt modelId="{7BBFC767-D921-4A6E-B9B2-B6090EF02744}" type="sibTrans" cxnId="{2549E550-33A6-4D9B-8529-067FBC2AABAF}">
      <dgm:prSet/>
      <dgm:spPr/>
      <dgm:t>
        <a:bodyPr/>
        <a:lstStyle/>
        <a:p>
          <a:endParaRPr lang="en-US"/>
        </a:p>
      </dgm:t>
    </dgm:pt>
    <dgm:pt modelId="{E76F533F-B84B-4EAB-9CBD-A43C0AED41A9}" type="pres">
      <dgm:prSet presAssocID="{AAD4EAC1-6B79-4B6A-9CF4-7C30557F458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55A752-3379-4200-AAB0-7353A5297397}" type="pres">
      <dgm:prSet presAssocID="{052ED99C-8750-44AA-8DD3-505E631F70AC}" presName="compNode" presStyleCnt="0"/>
      <dgm:spPr/>
      <dgm:t>
        <a:bodyPr/>
        <a:lstStyle/>
        <a:p>
          <a:endParaRPr lang="en-US"/>
        </a:p>
      </dgm:t>
    </dgm:pt>
    <dgm:pt modelId="{19667765-86E1-4B00-8A1C-55A73AB8DA71}" type="pres">
      <dgm:prSet presAssocID="{052ED99C-8750-44AA-8DD3-505E631F70AC}" presName="aNode" presStyleLbl="bgShp" presStyleIdx="0" presStyleCnt="3"/>
      <dgm:spPr/>
      <dgm:t>
        <a:bodyPr/>
        <a:lstStyle/>
        <a:p>
          <a:endParaRPr lang="en-US"/>
        </a:p>
      </dgm:t>
    </dgm:pt>
    <dgm:pt modelId="{21837149-4472-495D-B3F5-87190203E113}" type="pres">
      <dgm:prSet presAssocID="{052ED99C-8750-44AA-8DD3-505E631F70AC}" presName="textNode" presStyleLbl="bgShp" presStyleIdx="0" presStyleCnt="3"/>
      <dgm:spPr/>
      <dgm:t>
        <a:bodyPr/>
        <a:lstStyle/>
        <a:p>
          <a:endParaRPr lang="en-US"/>
        </a:p>
      </dgm:t>
    </dgm:pt>
    <dgm:pt modelId="{285415C6-0ED5-4222-8AB0-9A1A4090784C}" type="pres">
      <dgm:prSet presAssocID="{052ED99C-8750-44AA-8DD3-505E631F70AC}" presName="compChildNode" presStyleCnt="0"/>
      <dgm:spPr/>
      <dgm:t>
        <a:bodyPr/>
        <a:lstStyle/>
        <a:p>
          <a:endParaRPr lang="en-US"/>
        </a:p>
      </dgm:t>
    </dgm:pt>
    <dgm:pt modelId="{9BA4700C-60FC-40A9-8414-E196F65051B2}" type="pres">
      <dgm:prSet presAssocID="{052ED99C-8750-44AA-8DD3-505E631F70AC}" presName="theInnerList" presStyleCnt="0"/>
      <dgm:spPr/>
      <dgm:t>
        <a:bodyPr/>
        <a:lstStyle/>
        <a:p>
          <a:endParaRPr lang="en-US"/>
        </a:p>
      </dgm:t>
    </dgm:pt>
    <dgm:pt modelId="{6DBEC390-2EB3-4968-8AC9-78A9A3F95E05}" type="pres">
      <dgm:prSet presAssocID="{A5307A11-37F4-4883-90D3-8F368F87E7E6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1AEC42-EF5F-425D-9E43-36D60B0AF448}" type="pres">
      <dgm:prSet presAssocID="{A5307A11-37F4-4883-90D3-8F368F87E7E6}" presName="aSpace2" presStyleCnt="0"/>
      <dgm:spPr/>
      <dgm:t>
        <a:bodyPr/>
        <a:lstStyle/>
        <a:p>
          <a:endParaRPr lang="en-US"/>
        </a:p>
      </dgm:t>
    </dgm:pt>
    <dgm:pt modelId="{FD0BA5F6-4B8C-48C7-9749-3B67AB6FBCDA}" type="pres">
      <dgm:prSet presAssocID="{FA701D2A-54BC-4923-9B92-663488D69236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4C74A-D023-4DB9-ADD5-FA78C111B8DF}" type="pres">
      <dgm:prSet presAssocID="{FA701D2A-54BC-4923-9B92-663488D69236}" presName="aSpace2" presStyleCnt="0"/>
      <dgm:spPr/>
      <dgm:t>
        <a:bodyPr/>
        <a:lstStyle/>
        <a:p>
          <a:endParaRPr lang="en-US"/>
        </a:p>
      </dgm:t>
    </dgm:pt>
    <dgm:pt modelId="{5CA1601D-5A19-42DD-9FD2-63F30B3A7876}" type="pres">
      <dgm:prSet presAssocID="{415AE4A9-03CF-4B9E-8E87-95D242F43C32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7049E3-5A2F-4A16-9171-2964253EF8ED}" type="pres">
      <dgm:prSet presAssocID="{415AE4A9-03CF-4B9E-8E87-95D242F43C32}" presName="aSpace2" presStyleCnt="0"/>
      <dgm:spPr/>
      <dgm:t>
        <a:bodyPr/>
        <a:lstStyle/>
        <a:p>
          <a:endParaRPr lang="en-US"/>
        </a:p>
      </dgm:t>
    </dgm:pt>
    <dgm:pt modelId="{AFC3C97A-FA14-4FDE-A77E-35BB05E3F83C}" type="pres">
      <dgm:prSet presAssocID="{1E4548E1-A35C-4E06-BBE4-5A860EE462B0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50FA2-CA59-490A-BBEA-B93134F64E25}" type="pres">
      <dgm:prSet presAssocID="{052ED99C-8750-44AA-8DD3-505E631F70AC}" presName="aSpace" presStyleCnt="0"/>
      <dgm:spPr/>
      <dgm:t>
        <a:bodyPr/>
        <a:lstStyle/>
        <a:p>
          <a:endParaRPr lang="en-US"/>
        </a:p>
      </dgm:t>
    </dgm:pt>
    <dgm:pt modelId="{98FD95C0-B08D-448A-ABDF-6D8A6F287660}" type="pres">
      <dgm:prSet presAssocID="{3F80B671-A268-4587-9E6A-524CB8CDAC01}" presName="compNode" presStyleCnt="0"/>
      <dgm:spPr/>
      <dgm:t>
        <a:bodyPr/>
        <a:lstStyle/>
        <a:p>
          <a:endParaRPr lang="en-US"/>
        </a:p>
      </dgm:t>
    </dgm:pt>
    <dgm:pt modelId="{D2E5BE91-1E47-4653-8D36-D4EC112926EB}" type="pres">
      <dgm:prSet presAssocID="{3F80B671-A268-4587-9E6A-524CB8CDAC01}" presName="aNode" presStyleLbl="bgShp" presStyleIdx="1" presStyleCnt="3"/>
      <dgm:spPr/>
      <dgm:t>
        <a:bodyPr/>
        <a:lstStyle/>
        <a:p>
          <a:endParaRPr lang="en-US"/>
        </a:p>
      </dgm:t>
    </dgm:pt>
    <dgm:pt modelId="{2D0F2DE1-43A7-47D6-92F5-E53D3DB10391}" type="pres">
      <dgm:prSet presAssocID="{3F80B671-A268-4587-9E6A-524CB8CDAC01}" presName="textNode" presStyleLbl="bgShp" presStyleIdx="1" presStyleCnt="3"/>
      <dgm:spPr/>
      <dgm:t>
        <a:bodyPr/>
        <a:lstStyle/>
        <a:p>
          <a:endParaRPr lang="en-US"/>
        </a:p>
      </dgm:t>
    </dgm:pt>
    <dgm:pt modelId="{E13E6550-7025-4EE7-8CFD-36BE7537EB49}" type="pres">
      <dgm:prSet presAssocID="{3F80B671-A268-4587-9E6A-524CB8CDAC01}" presName="compChildNode" presStyleCnt="0"/>
      <dgm:spPr/>
      <dgm:t>
        <a:bodyPr/>
        <a:lstStyle/>
        <a:p>
          <a:endParaRPr lang="en-US"/>
        </a:p>
      </dgm:t>
    </dgm:pt>
    <dgm:pt modelId="{302118E6-D688-4440-9EE8-AE72ABF51537}" type="pres">
      <dgm:prSet presAssocID="{3F80B671-A268-4587-9E6A-524CB8CDAC01}" presName="theInnerList" presStyleCnt="0"/>
      <dgm:spPr/>
      <dgm:t>
        <a:bodyPr/>
        <a:lstStyle/>
        <a:p>
          <a:endParaRPr lang="en-US"/>
        </a:p>
      </dgm:t>
    </dgm:pt>
    <dgm:pt modelId="{6B62D1BB-AF27-4B4D-BAEB-E6CB5D6FB3CA}" type="pres">
      <dgm:prSet presAssocID="{958D4498-A42F-4E4A-A1B8-9181F053186A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CEEC1A-3075-4D73-9142-CBEA6F60DA50}" type="pres">
      <dgm:prSet presAssocID="{958D4498-A42F-4E4A-A1B8-9181F053186A}" presName="aSpace2" presStyleCnt="0"/>
      <dgm:spPr/>
      <dgm:t>
        <a:bodyPr/>
        <a:lstStyle/>
        <a:p>
          <a:endParaRPr lang="en-US"/>
        </a:p>
      </dgm:t>
    </dgm:pt>
    <dgm:pt modelId="{FEB0704E-8F26-42E0-966D-1C6312D84F1A}" type="pres">
      <dgm:prSet presAssocID="{2DCABB2E-CB46-4F40-8C7C-C85489ABE00B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7F042-A7BD-4DF2-95D7-6CC0A8B40A14}" type="pres">
      <dgm:prSet presAssocID="{2DCABB2E-CB46-4F40-8C7C-C85489ABE00B}" presName="aSpace2" presStyleCnt="0"/>
      <dgm:spPr/>
      <dgm:t>
        <a:bodyPr/>
        <a:lstStyle/>
        <a:p>
          <a:endParaRPr lang="en-US"/>
        </a:p>
      </dgm:t>
    </dgm:pt>
    <dgm:pt modelId="{1E4EE43F-C2E8-4FFD-861D-4FD53D47F330}" type="pres">
      <dgm:prSet presAssocID="{3C9361DF-24D7-4B38-ABB1-845E6D8F15D8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A0C0CF-5BA4-44AD-B04D-4C828DDBBCB4}" type="pres">
      <dgm:prSet presAssocID="{3C9361DF-24D7-4B38-ABB1-845E6D8F15D8}" presName="aSpace2" presStyleCnt="0"/>
      <dgm:spPr/>
      <dgm:t>
        <a:bodyPr/>
        <a:lstStyle/>
        <a:p>
          <a:endParaRPr lang="en-US"/>
        </a:p>
      </dgm:t>
    </dgm:pt>
    <dgm:pt modelId="{039A185F-0FC4-47C0-85D6-47486A41D02A}" type="pres">
      <dgm:prSet presAssocID="{7FA8FC0D-2C54-460A-9975-1F9004720D8E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7EF12-62BE-432A-9B41-28143CB57430}" type="pres">
      <dgm:prSet presAssocID="{3F80B671-A268-4587-9E6A-524CB8CDAC01}" presName="aSpace" presStyleCnt="0"/>
      <dgm:spPr/>
      <dgm:t>
        <a:bodyPr/>
        <a:lstStyle/>
        <a:p>
          <a:endParaRPr lang="en-US"/>
        </a:p>
      </dgm:t>
    </dgm:pt>
    <dgm:pt modelId="{FE4E1534-CC81-4571-B287-679FC9B28319}" type="pres">
      <dgm:prSet presAssocID="{2CE9D0C5-3CC4-4FD6-87C0-EF81D1A9423F}" presName="compNode" presStyleCnt="0"/>
      <dgm:spPr/>
      <dgm:t>
        <a:bodyPr/>
        <a:lstStyle/>
        <a:p>
          <a:endParaRPr lang="en-US"/>
        </a:p>
      </dgm:t>
    </dgm:pt>
    <dgm:pt modelId="{03E5A27E-884A-4E27-9F77-9C3DF8D71B49}" type="pres">
      <dgm:prSet presAssocID="{2CE9D0C5-3CC4-4FD6-87C0-EF81D1A9423F}" presName="aNode" presStyleLbl="bgShp" presStyleIdx="2" presStyleCnt="3"/>
      <dgm:spPr/>
      <dgm:t>
        <a:bodyPr/>
        <a:lstStyle/>
        <a:p>
          <a:endParaRPr lang="en-US"/>
        </a:p>
      </dgm:t>
    </dgm:pt>
    <dgm:pt modelId="{957A27B8-D3C3-415C-B940-D7CFA9F2C0F6}" type="pres">
      <dgm:prSet presAssocID="{2CE9D0C5-3CC4-4FD6-87C0-EF81D1A9423F}" presName="textNode" presStyleLbl="bgShp" presStyleIdx="2" presStyleCnt="3"/>
      <dgm:spPr/>
      <dgm:t>
        <a:bodyPr/>
        <a:lstStyle/>
        <a:p>
          <a:endParaRPr lang="en-US"/>
        </a:p>
      </dgm:t>
    </dgm:pt>
    <dgm:pt modelId="{5152B5D1-F096-4158-B77E-9B7B2EAEAFE6}" type="pres">
      <dgm:prSet presAssocID="{2CE9D0C5-3CC4-4FD6-87C0-EF81D1A9423F}" presName="compChildNode" presStyleCnt="0"/>
      <dgm:spPr/>
      <dgm:t>
        <a:bodyPr/>
        <a:lstStyle/>
        <a:p>
          <a:endParaRPr lang="en-US"/>
        </a:p>
      </dgm:t>
    </dgm:pt>
    <dgm:pt modelId="{857031BB-9AA6-4808-9462-47B15FC55721}" type="pres">
      <dgm:prSet presAssocID="{2CE9D0C5-3CC4-4FD6-87C0-EF81D1A9423F}" presName="theInnerList" presStyleCnt="0"/>
      <dgm:spPr/>
      <dgm:t>
        <a:bodyPr/>
        <a:lstStyle/>
        <a:p>
          <a:endParaRPr lang="en-US"/>
        </a:p>
      </dgm:t>
    </dgm:pt>
    <dgm:pt modelId="{46E6D4BE-06A5-4721-AE53-7C512C457CA8}" type="pres">
      <dgm:prSet presAssocID="{7A798EB6-929E-42D3-A58B-FFD4885E2ED0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34AD8-0327-4F8D-9390-3BEB0AAA421B}" type="pres">
      <dgm:prSet presAssocID="{7A798EB6-929E-42D3-A58B-FFD4885E2ED0}" presName="aSpace2" presStyleCnt="0"/>
      <dgm:spPr/>
      <dgm:t>
        <a:bodyPr/>
        <a:lstStyle/>
        <a:p>
          <a:endParaRPr lang="en-US"/>
        </a:p>
      </dgm:t>
    </dgm:pt>
    <dgm:pt modelId="{4497D177-BAF7-40DD-A089-2E7EE9BB3D94}" type="pres">
      <dgm:prSet presAssocID="{FFACDF9E-D7A0-4267-A229-25DAD41E82CB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25BA0-B0E5-4400-84A0-65228EEB385B}" type="pres">
      <dgm:prSet presAssocID="{FFACDF9E-D7A0-4267-A229-25DAD41E82CB}" presName="aSpace2" presStyleCnt="0"/>
      <dgm:spPr/>
      <dgm:t>
        <a:bodyPr/>
        <a:lstStyle/>
        <a:p>
          <a:endParaRPr lang="en-US"/>
        </a:p>
      </dgm:t>
    </dgm:pt>
    <dgm:pt modelId="{54CA1DFB-A750-41CB-978A-762FA3AC366A}" type="pres">
      <dgm:prSet presAssocID="{90690935-7643-4B24-8B73-442BE559BBB9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D3114-C73C-4E23-9EE8-96D41D2869FE}" type="pres">
      <dgm:prSet presAssocID="{90690935-7643-4B24-8B73-442BE559BBB9}" presName="aSpace2" presStyleCnt="0"/>
      <dgm:spPr/>
      <dgm:t>
        <a:bodyPr/>
        <a:lstStyle/>
        <a:p>
          <a:endParaRPr lang="en-US"/>
        </a:p>
      </dgm:t>
    </dgm:pt>
    <dgm:pt modelId="{7F892675-72AA-471E-B639-8610767AD780}" type="pres">
      <dgm:prSet presAssocID="{062C81AA-116C-4298-B8A2-FCBF62F0F5FD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05A28B-CAA0-40EB-97B8-C249D2EA2A5C}" srcId="{2CE9D0C5-3CC4-4FD6-87C0-EF81D1A9423F}" destId="{7A798EB6-929E-42D3-A58B-FFD4885E2ED0}" srcOrd="0" destOrd="0" parTransId="{B11CEE63-CB68-42AE-BD10-F9A0FEABE954}" sibTransId="{3DDA5CC7-F353-4867-9BC0-E581B2ADEB3E}"/>
    <dgm:cxn modelId="{8F1560FC-35EB-47DF-9DDA-C7610FA784C0}" type="presOf" srcId="{3F80B671-A268-4587-9E6A-524CB8CDAC01}" destId="{D2E5BE91-1E47-4653-8D36-D4EC112926EB}" srcOrd="0" destOrd="0" presId="urn:microsoft.com/office/officeart/2005/8/layout/lProcess2"/>
    <dgm:cxn modelId="{0BBA7659-D000-4A98-A0CD-6381E39F7AAB}" type="presOf" srcId="{FFACDF9E-D7A0-4267-A229-25DAD41E82CB}" destId="{4497D177-BAF7-40DD-A089-2E7EE9BB3D94}" srcOrd="0" destOrd="0" presId="urn:microsoft.com/office/officeart/2005/8/layout/lProcess2"/>
    <dgm:cxn modelId="{35CAAB00-51E6-471A-8EBA-E6A8E68F1BF2}" type="presOf" srcId="{1E4548E1-A35C-4E06-BBE4-5A860EE462B0}" destId="{AFC3C97A-FA14-4FDE-A77E-35BB05E3F83C}" srcOrd="0" destOrd="0" presId="urn:microsoft.com/office/officeart/2005/8/layout/lProcess2"/>
    <dgm:cxn modelId="{ADB14C0A-5D26-4367-A6CF-1EE4280C9186}" srcId="{2CE9D0C5-3CC4-4FD6-87C0-EF81D1A9423F}" destId="{FFACDF9E-D7A0-4267-A229-25DAD41E82CB}" srcOrd="1" destOrd="0" parTransId="{24E68611-7CF1-4A83-8DE8-3C30C9AB5348}" sibTransId="{530CA090-C095-47B6-B1BD-C9023824A7CB}"/>
    <dgm:cxn modelId="{2DFDAE25-3F49-4AE8-9A13-B5BBE2F227DF}" srcId="{2CE9D0C5-3CC4-4FD6-87C0-EF81D1A9423F}" destId="{90690935-7643-4B24-8B73-442BE559BBB9}" srcOrd="2" destOrd="0" parTransId="{E9344B47-D3A9-46A4-B144-D5AE31F9D931}" sibTransId="{7F62C779-7F8E-4CBD-A9A7-22F6BB715EDB}"/>
    <dgm:cxn modelId="{83E9E57C-4AB3-438F-ABA2-0FE03DE84257}" type="presOf" srcId="{7FA8FC0D-2C54-460A-9975-1F9004720D8E}" destId="{039A185F-0FC4-47C0-85D6-47486A41D02A}" srcOrd="0" destOrd="0" presId="urn:microsoft.com/office/officeart/2005/8/layout/lProcess2"/>
    <dgm:cxn modelId="{BC6E5FEB-18E1-4B93-A4BC-A5626583B5EF}" type="presOf" srcId="{3F80B671-A268-4587-9E6A-524CB8CDAC01}" destId="{2D0F2DE1-43A7-47D6-92F5-E53D3DB10391}" srcOrd="1" destOrd="0" presId="urn:microsoft.com/office/officeart/2005/8/layout/lProcess2"/>
    <dgm:cxn modelId="{CF12CBBA-02E3-4DB3-A652-17DDA93A502D}" type="presOf" srcId="{958D4498-A42F-4E4A-A1B8-9181F053186A}" destId="{6B62D1BB-AF27-4B4D-BAEB-E6CB5D6FB3CA}" srcOrd="0" destOrd="0" presId="urn:microsoft.com/office/officeart/2005/8/layout/lProcess2"/>
    <dgm:cxn modelId="{0CBEEAE9-024D-4DAC-B488-1AB1756CF3F2}" srcId="{3F80B671-A268-4587-9E6A-524CB8CDAC01}" destId="{7FA8FC0D-2C54-460A-9975-1F9004720D8E}" srcOrd="3" destOrd="0" parTransId="{67B570ED-4B75-4032-BB0B-5CF05A6C2D60}" sibTransId="{59ADC3B9-00C7-482A-A08D-8383D0D78B59}"/>
    <dgm:cxn modelId="{9883989F-C329-4EF2-B4E9-3D42DE77593D}" type="presOf" srcId="{052ED99C-8750-44AA-8DD3-505E631F70AC}" destId="{21837149-4472-495D-B3F5-87190203E113}" srcOrd="1" destOrd="0" presId="urn:microsoft.com/office/officeart/2005/8/layout/lProcess2"/>
    <dgm:cxn modelId="{1CC351F0-CD13-443C-8CED-E1EDDC8519A4}" type="presOf" srcId="{052ED99C-8750-44AA-8DD3-505E631F70AC}" destId="{19667765-86E1-4B00-8A1C-55A73AB8DA71}" srcOrd="0" destOrd="0" presId="urn:microsoft.com/office/officeart/2005/8/layout/lProcess2"/>
    <dgm:cxn modelId="{2549E550-33A6-4D9B-8529-067FBC2AABAF}" srcId="{2CE9D0C5-3CC4-4FD6-87C0-EF81D1A9423F}" destId="{062C81AA-116C-4298-B8A2-FCBF62F0F5FD}" srcOrd="3" destOrd="0" parTransId="{9E6FF889-4565-4318-A4DA-A26DDA3E8163}" sibTransId="{7BBFC767-D921-4A6E-B9B2-B6090EF02744}"/>
    <dgm:cxn modelId="{E426D60B-5DDC-4D87-89B5-CC0DF8B31573}" srcId="{3F80B671-A268-4587-9E6A-524CB8CDAC01}" destId="{2DCABB2E-CB46-4F40-8C7C-C85489ABE00B}" srcOrd="1" destOrd="0" parTransId="{C55AC39A-5C07-476B-A93A-C8C6F4DBA60D}" sibTransId="{8FC8A5FD-A215-468A-B48E-0FA3FEEEB076}"/>
    <dgm:cxn modelId="{6DBE00E8-1C69-4BD8-8D00-6FE67386C194}" srcId="{AAD4EAC1-6B79-4B6A-9CF4-7C30557F458A}" destId="{2CE9D0C5-3CC4-4FD6-87C0-EF81D1A9423F}" srcOrd="2" destOrd="0" parTransId="{B1952C9A-AEE2-483D-A7BE-D789CF5B6B82}" sibTransId="{22270609-519A-4A64-BF6C-F4FD0CDFE676}"/>
    <dgm:cxn modelId="{61599F55-0DEB-462C-985B-A9DC9067BE57}" srcId="{052ED99C-8750-44AA-8DD3-505E631F70AC}" destId="{415AE4A9-03CF-4B9E-8E87-95D242F43C32}" srcOrd="2" destOrd="0" parTransId="{3AEC9DD6-EC11-4ACA-8EE4-38E92478ACA6}" sibTransId="{5A6304A2-F552-4F47-932E-050E55EB06F3}"/>
    <dgm:cxn modelId="{0AB6B0B7-E081-4D2B-9C82-03539BB4673C}" type="presOf" srcId="{3C9361DF-24D7-4B38-ABB1-845E6D8F15D8}" destId="{1E4EE43F-C2E8-4FFD-861D-4FD53D47F330}" srcOrd="0" destOrd="0" presId="urn:microsoft.com/office/officeart/2005/8/layout/lProcess2"/>
    <dgm:cxn modelId="{55B9F01F-7DE1-4E63-B280-F4506F1B46A7}" type="presOf" srcId="{2CE9D0C5-3CC4-4FD6-87C0-EF81D1A9423F}" destId="{957A27B8-D3C3-415C-B940-D7CFA9F2C0F6}" srcOrd="1" destOrd="0" presId="urn:microsoft.com/office/officeart/2005/8/layout/lProcess2"/>
    <dgm:cxn modelId="{DB706084-5C6F-429B-BD9F-17EFB342F7A4}" type="presOf" srcId="{062C81AA-116C-4298-B8A2-FCBF62F0F5FD}" destId="{7F892675-72AA-471E-B639-8610767AD780}" srcOrd="0" destOrd="0" presId="urn:microsoft.com/office/officeart/2005/8/layout/lProcess2"/>
    <dgm:cxn modelId="{B7019152-122B-426E-882B-DC413F148A38}" type="presOf" srcId="{A5307A11-37F4-4883-90D3-8F368F87E7E6}" destId="{6DBEC390-2EB3-4968-8AC9-78A9A3F95E05}" srcOrd="0" destOrd="0" presId="urn:microsoft.com/office/officeart/2005/8/layout/lProcess2"/>
    <dgm:cxn modelId="{4278BFD8-3B7C-48D1-818B-012D55C14213}" srcId="{052ED99C-8750-44AA-8DD3-505E631F70AC}" destId="{1E4548E1-A35C-4E06-BBE4-5A860EE462B0}" srcOrd="3" destOrd="0" parTransId="{03DBFDDC-4FB8-4E05-9C99-98CD13969D3B}" sibTransId="{1840F12E-73CD-4F03-B619-5D2358D2A530}"/>
    <dgm:cxn modelId="{26F60CAA-4DBA-417D-917D-28556F0B57C0}" type="presOf" srcId="{415AE4A9-03CF-4B9E-8E87-95D242F43C32}" destId="{5CA1601D-5A19-42DD-9FD2-63F30B3A7876}" srcOrd="0" destOrd="0" presId="urn:microsoft.com/office/officeart/2005/8/layout/lProcess2"/>
    <dgm:cxn modelId="{73F22B4C-377B-4DFF-91E0-6610B8AB2521}" type="presOf" srcId="{2DCABB2E-CB46-4F40-8C7C-C85489ABE00B}" destId="{FEB0704E-8F26-42E0-966D-1C6312D84F1A}" srcOrd="0" destOrd="0" presId="urn:microsoft.com/office/officeart/2005/8/layout/lProcess2"/>
    <dgm:cxn modelId="{2819622E-5F94-42B1-8D1A-996975D5AF8E}" type="presOf" srcId="{2CE9D0C5-3CC4-4FD6-87C0-EF81D1A9423F}" destId="{03E5A27E-884A-4E27-9F77-9C3DF8D71B49}" srcOrd="0" destOrd="0" presId="urn:microsoft.com/office/officeart/2005/8/layout/lProcess2"/>
    <dgm:cxn modelId="{CCD9A108-52A5-4D35-960E-1361D284CBFF}" srcId="{052ED99C-8750-44AA-8DD3-505E631F70AC}" destId="{FA701D2A-54BC-4923-9B92-663488D69236}" srcOrd="1" destOrd="0" parTransId="{FD2C870B-6F37-4B43-8902-1453D14FA4E7}" sibTransId="{F7F5B691-FF97-44F4-A61B-E6B63FE9F7C3}"/>
    <dgm:cxn modelId="{B6206F4B-86BF-4D15-97E0-6F83989BE423}" type="presOf" srcId="{FA701D2A-54BC-4923-9B92-663488D69236}" destId="{FD0BA5F6-4B8C-48C7-9749-3B67AB6FBCDA}" srcOrd="0" destOrd="0" presId="urn:microsoft.com/office/officeart/2005/8/layout/lProcess2"/>
    <dgm:cxn modelId="{43793891-C0C5-45D7-A548-DED6C2970316}" srcId="{AAD4EAC1-6B79-4B6A-9CF4-7C30557F458A}" destId="{052ED99C-8750-44AA-8DD3-505E631F70AC}" srcOrd="0" destOrd="0" parTransId="{83264906-29D2-4998-A48C-365C97C7A1A2}" sibTransId="{CA92543C-FC69-4FD5-B068-BCBF3DEEBB90}"/>
    <dgm:cxn modelId="{39DD378C-0344-45A4-8E8B-567F3D4629E8}" type="presOf" srcId="{AAD4EAC1-6B79-4B6A-9CF4-7C30557F458A}" destId="{E76F533F-B84B-4EAB-9CBD-A43C0AED41A9}" srcOrd="0" destOrd="0" presId="urn:microsoft.com/office/officeart/2005/8/layout/lProcess2"/>
    <dgm:cxn modelId="{382239C2-4B16-474E-AE06-6A3E2E026ECF}" srcId="{052ED99C-8750-44AA-8DD3-505E631F70AC}" destId="{A5307A11-37F4-4883-90D3-8F368F87E7E6}" srcOrd="0" destOrd="0" parTransId="{A1D1C173-0895-4485-8A5F-BE8739DEABFE}" sibTransId="{24C4212B-24D0-487B-8EA1-04E87FF86A6D}"/>
    <dgm:cxn modelId="{2DB8041E-25F3-4B1F-AD72-724170F51006}" type="presOf" srcId="{90690935-7643-4B24-8B73-442BE559BBB9}" destId="{54CA1DFB-A750-41CB-978A-762FA3AC366A}" srcOrd="0" destOrd="0" presId="urn:microsoft.com/office/officeart/2005/8/layout/lProcess2"/>
    <dgm:cxn modelId="{715B855F-64F4-4771-9C21-222AE57CE23E}" srcId="{3F80B671-A268-4587-9E6A-524CB8CDAC01}" destId="{958D4498-A42F-4E4A-A1B8-9181F053186A}" srcOrd="0" destOrd="0" parTransId="{5F7A64A3-40E8-4B16-AFA9-C02E8EBA0EFB}" sibTransId="{33A49BE3-BDE2-434B-8B1F-AFEA0ADD46A1}"/>
    <dgm:cxn modelId="{74F81EC8-756C-4FAE-B1BD-9F38E146ACF4}" srcId="{3F80B671-A268-4587-9E6A-524CB8CDAC01}" destId="{3C9361DF-24D7-4B38-ABB1-845E6D8F15D8}" srcOrd="2" destOrd="0" parTransId="{D184562E-81BC-4697-B6D4-2536686CEFC6}" sibTransId="{BCB50E34-0EBD-40FB-89DD-32BC2D2EB8D2}"/>
    <dgm:cxn modelId="{C98B1102-8871-49A1-87B7-3B15206CB179}" type="presOf" srcId="{7A798EB6-929E-42D3-A58B-FFD4885E2ED0}" destId="{46E6D4BE-06A5-4721-AE53-7C512C457CA8}" srcOrd="0" destOrd="0" presId="urn:microsoft.com/office/officeart/2005/8/layout/lProcess2"/>
    <dgm:cxn modelId="{59898CC5-E8E2-47D4-98D6-4F5C14C8AF5D}" srcId="{AAD4EAC1-6B79-4B6A-9CF4-7C30557F458A}" destId="{3F80B671-A268-4587-9E6A-524CB8CDAC01}" srcOrd="1" destOrd="0" parTransId="{8089603E-2D75-419C-8058-259583AA4FD6}" sibTransId="{687A1B63-80BB-462A-86CE-09A77983FD42}"/>
    <dgm:cxn modelId="{F47A592B-0669-4772-A5E4-225A4155AADA}" type="presParOf" srcId="{E76F533F-B84B-4EAB-9CBD-A43C0AED41A9}" destId="{5A55A752-3379-4200-AAB0-7353A5297397}" srcOrd="0" destOrd="0" presId="urn:microsoft.com/office/officeart/2005/8/layout/lProcess2"/>
    <dgm:cxn modelId="{31A5F8AA-F39B-4224-8DE6-CD570AB126E2}" type="presParOf" srcId="{5A55A752-3379-4200-AAB0-7353A5297397}" destId="{19667765-86E1-4B00-8A1C-55A73AB8DA71}" srcOrd="0" destOrd="0" presId="urn:microsoft.com/office/officeart/2005/8/layout/lProcess2"/>
    <dgm:cxn modelId="{52153B70-166F-4D7B-8CFB-58E98B9BB2DC}" type="presParOf" srcId="{5A55A752-3379-4200-AAB0-7353A5297397}" destId="{21837149-4472-495D-B3F5-87190203E113}" srcOrd="1" destOrd="0" presId="urn:microsoft.com/office/officeart/2005/8/layout/lProcess2"/>
    <dgm:cxn modelId="{CDC6B7FC-A87D-4C8E-A936-93D746F52D38}" type="presParOf" srcId="{5A55A752-3379-4200-AAB0-7353A5297397}" destId="{285415C6-0ED5-4222-8AB0-9A1A4090784C}" srcOrd="2" destOrd="0" presId="urn:microsoft.com/office/officeart/2005/8/layout/lProcess2"/>
    <dgm:cxn modelId="{1BFF81C6-25B2-4B7B-9B3D-D285C01F17CE}" type="presParOf" srcId="{285415C6-0ED5-4222-8AB0-9A1A4090784C}" destId="{9BA4700C-60FC-40A9-8414-E196F65051B2}" srcOrd="0" destOrd="0" presId="urn:microsoft.com/office/officeart/2005/8/layout/lProcess2"/>
    <dgm:cxn modelId="{CD4A2AE1-040E-44CE-B8EF-B70866290263}" type="presParOf" srcId="{9BA4700C-60FC-40A9-8414-E196F65051B2}" destId="{6DBEC390-2EB3-4968-8AC9-78A9A3F95E05}" srcOrd="0" destOrd="0" presId="urn:microsoft.com/office/officeart/2005/8/layout/lProcess2"/>
    <dgm:cxn modelId="{3F2A5547-E4C9-499F-AD81-057708CD5411}" type="presParOf" srcId="{9BA4700C-60FC-40A9-8414-E196F65051B2}" destId="{F01AEC42-EF5F-425D-9E43-36D60B0AF448}" srcOrd="1" destOrd="0" presId="urn:microsoft.com/office/officeart/2005/8/layout/lProcess2"/>
    <dgm:cxn modelId="{6976D7A0-B0D5-4CBC-8B3C-F30A0485D032}" type="presParOf" srcId="{9BA4700C-60FC-40A9-8414-E196F65051B2}" destId="{FD0BA5F6-4B8C-48C7-9749-3B67AB6FBCDA}" srcOrd="2" destOrd="0" presId="urn:microsoft.com/office/officeart/2005/8/layout/lProcess2"/>
    <dgm:cxn modelId="{FEF717EC-5068-4640-8EF9-EFEC78519BA1}" type="presParOf" srcId="{9BA4700C-60FC-40A9-8414-E196F65051B2}" destId="{0274C74A-D023-4DB9-ADD5-FA78C111B8DF}" srcOrd="3" destOrd="0" presId="urn:microsoft.com/office/officeart/2005/8/layout/lProcess2"/>
    <dgm:cxn modelId="{91EB891B-F6E0-4B6D-8147-E3B618A5F5ED}" type="presParOf" srcId="{9BA4700C-60FC-40A9-8414-E196F65051B2}" destId="{5CA1601D-5A19-42DD-9FD2-63F30B3A7876}" srcOrd="4" destOrd="0" presId="urn:microsoft.com/office/officeart/2005/8/layout/lProcess2"/>
    <dgm:cxn modelId="{EE0D4C40-AB01-4DB6-BE6E-5627A7336041}" type="presParOf" srcId="{9BA4700C-60FC-40A9-8414-E196F65051B2}" destId="{6E7049E3-5A2F-4A16-9171-2964253EF8ED}" srcOrd="5" destOrd="0" presId="urn:microsoft.com/office/officeart/2005/8/layout/lProcess2"/>
    <dgm:cxn modelId="{4F1CC8C3-3EB3-43DC-93BF-36B293A76382}" type="presParOf" srcId="{9BA4700C-60FC-40A9-8414-E196F65051B2}" destId="{AFC3C97A-FA14-4FDE-A77E-35BB05E3F83C}" srcOrd="6" destOrd="0" presId="urn:microsoft.com/office/officeart/2005/8/layout/lProcess2"/>
    <dgm:cxn modelId="{67BFFA56-4E9E-46BC-80F4-DEB16EB3AAF8}" type="presParOf" srcId="{E76F533F-B84B-4EAB-9CBD-A43C0AED41A9}" destId="{78550FA2-CA59-490A-BBEA-B93134F64E25}" srcOrd="1" destOrd="0" presId="urn:microsoft.com/office/officeart/2005/8/layout/lProcess2"/>
    <dgm:cxn modelId="{E62FE80B-F759-411B-98AF-8CFB826762F8}" type="presParOf" srcId="{E76F533F-B84B-4EAB-9CBD-A43C0AED41A9}" destId="{98FD95C0-B08D-448A-ABDF-6D8A6F287660}" srcOrd="2" destOrd="0" presId="urn:microsoft.com/office/officeart/2005/8/layout/lProcess2"/>
    <dgm:cxn modelId="{6B80ABD3-AA22-4B68-BD31-0F7E454FF425}" type="presParOf" srcId="{98FD95C0-B08D-448A-ABDF-6D8A6F287660}" destId="{D2E5BE91-1E47-4653-8D36-D4EC112926EB}" srcOrd="0" destOrd="0" presId="urn:microsoft.com/office/officeart/2005/8/layout/lProcess2"/>
    <dgm:cxn modelId="{8D464993-7F07-40F9-ABF5-6BB26242FB27}" type="presParOf" srcId="{98FD95C0-B08D-448A-ABDF-6D8A6F287660}" destId="{2D0F2DE1-43A7-47D6-92F5-E53D3DB10391}" srcOrd="1" destOrd="0" presId="urn:microsoft.com/office/officeart/2005/8/layout/lProcess2"/>
    <dgm:cxn modelId="{3DC79999-B38D-4B40-9CC4-122DE2763F9C}" type="presParOf" srcId="{98FD95C0-B08D-448A-ABDF-6D8A6F287660}" destId="{E13E6550-7025-4EE7-8CFD-36BE7537EB49}" srcOrd="2" destOrd="0" presId="urn:microsoft.com/office/officeart/2005/8/layout/lProcess2"/>
    <dgm:cxn modelId="{383AC874-613F-432B-9559-AC3ED33C22DC}" type="presParOf" srcId="{E13E6550-7025-4EE7-8CFD-36BE7537EB49}" destId="{302118E6-D688-4440-9EE8-AE72ABF51537}" srcOrd="0" destOrd="0" presId="urn:microsoft.com/office/officeart/2005/8/layout/lProcess2"/>
    <dgm:cxn modelId="{130E2306-17E3-4AAB-AF4D-C296ABE221C5}" type="presParOf" srcId="{302118E6-D688-4440-9EE8-AE72ABF51537}" destId="{6B62D1BB-AF27-4B4D-BAEB-E6CB5D6FB3CA}" srcOrd="0" destOrd="0" presId="urn:microsoft.com/office/officeart/2005/8/layout/lProcess2"/>
    <dgm:cxn modelId="{C5A82925-345E-4167-A450-E576C21F18E5}" type="presParOf" srcId="{302118E6-D688-4440-9EE8-AE72ABF51537}" destId="{07CEEC1A-3075-4D73-9142-CBEA6F60DA50}" srcOrd="1" destOrd="0" presId="urn:microsoft.com/office/officeart/2005/8/layout/lProcess2"/>
    <dgm:cxn modelId="{B84B4C2B-A632-4C5A-AFDF-42E21C5971D7}" type="presParOf" srcId="{302118E6-D688-4440-9EE8-AE72ABF51537}" destId="{FEB0704E-8F26-42E0-966D-1C6312D84F1A}" srcOrd="2" destOrd="0" presId="urn:microsoft.com/office/officeart/2005/8/layout/lProcess2"/>
    <dgm:cxn modelId="{3B1F2B6B-861B-451E-803F-1D86791FB395}" type="presParOf" srcId="{302118E6-D688-4440-9EE8-AE72ABF51537}" destId="{09C7F042-A7BD-4DF2-95D7-6CC0A8B40A14}" srcOrd="3" destOrd="0" presId="urn:microsoft.com/office/officeart/2005/8/layout/lProcess2"/>
    <dgm:cxn modelId="{CBB6274E-577B-486A-BC75-C33A9EB07541}" type="presParOf" srcId="{302118E6-D688-4440-9EE8-AE72ABF51537}" destId="{1E4EE43F-C2E8-4FFD-861D-4FD53D47F330}" srcOrd="4" destOrd="0" presId="urn:microsoft.com/office/officeart/2005/8/layout/lProcess2"/>
    <dgm:cxn modelId="{ED40E979-B652-4582-A016-43CAB959D927}" type="presParOf" srcId="{302118E6-D688-4440-9EE8-AE72ABF51537}" destId="{A3A0C0CF-5BA4-44AD-B04D-4C828DDBBCB4}" srcOrd="5" destOrd="0" presId="urn:microsoft.com/office/officeart/2005/8/layout/lProcess2"/>
    <dgm:cxn modelId="{5181B7D8-DE31-4BD1-A6C4-B7BEA48CF9DC}" type="presParOf" srcId="{302118E6-D688-4440-9EE8-AE72ABF51537}" destId="{039A185F-0FC4-47C0-85D6-47486A41D02A}" srcOrd="6" destOrd="0" presId="urn:microsoft.com/office/officeart/2005/8/layout/lProcess2"/>
    <dgm:cxn modelId="{73EB8935-527B-412C-931F-3B07902A9B86}" type="presParOf" srcId="{E76F533F-B84B-4EAB-9CBD-A43C0AED41A9}" destId="{3B47EF12-62BE-432A-9B41-28143CB57430}" srcOrd="3" destOrd="0" presId="urn:microsoft.com/office/officeart/2005/8/layout/lProcess2"/>
    <dgm:cxn modelId="{7661CD96-2F37-4D68-BAB7-2F7A8354EC84}" type="presParOf" srcId="{E76F533F-B84B-4EAB-9CBD-A43C0AED41A9}" destId="{FE4E1534-CC81-4571-B287-679FC9B28319}" srcOrd="4" destOrd="0" presId="urn:microsoft.com/office/officeart/2005/8/layout/lProcess2"/>
    <dgm:cxn modelId="{BB9A482B-0CEE-4864-9342-678F300A4B9C}" type="presParOf" srcId="{FE4E1534-CC81-4571-B287-679FC9B28319}" destId="{03E5A27E-884A-4E27-9F77-9C3DF8D71B49}" srcOrd="0" destOrd="0" presId="urn:microsoft.com/office/officeart/2005/8/layout/lProcess2"/>
    <dgm:cxn modelId="{84BD3A42-276A-4E81-83D0-ABF80E64DE73}" type="presParOf" srcId="{FE4E1534-CC81-4571-B287-679FC9B28319}" destId="{957A27B8-D3C3-415C-B940-D7CFA9F2C0F6}" srcOrd="1" destOrd="0" presId="urn:microsoft.com/office/officeart/2005/8/layout/lProcess2"/>
    <dgm:cxn modelId="{010BF254-2D83-469D-8117-8EC5D12BFABF}" type="presParOf" srcId="{FE4E1534-CC81-4571-B287-679FC9B28319}" destId="{5152B5D1-F096-4158-B77E-9B7B2EAEAFE6}" srcOrd="2" destOrd="0" presId="urn:microsoft.com/office/officeart/2005/8/layout/lProcess2"/>
    <dgm:cxn modelId="{3F20D87A-0968-4895-82F5-BAEA489146CF}" type="presParOf" srcId="{5152B5D1-F096-4158-B77E-9B7B2EAEAFE6}" destId="{857031BB-9AA6-4808-9462-47B15FC55721}" srcOrd="0" destOrd="0" presId="urn:microsoft.com/office/officeart/2005/8/layout/lProcess2"/>
    <dgm:cxn modelId="{8218E54D-5EB4-48B2-98D2-470DB9528AF2}" type="presParOf" srcId="{857031BB-9AA6-4808-9462-47B15FC55721}" destId="{46E6D4BE-06A5-4721-AE53-7C512C457CA8}" srcOrd="0" destOrd="0" presId="urn:microsoft.com/office/officeart/2005/8/layout/lProcess2"/>
    <dgm:cxn modelId="{A1021EA8-BC05-4189-B651-BF6CE5DEFD7E}" type="presParOf" srcId="{857031BB-9AA6-4808-9462-47B15FC55721}" destId="{38634AD8-0327-4F8D-9390-3BEB0AAA421B}" srcOrd="1" destOrd="0" presId="urn:microsoft.com/office/officeart/2005/8/layout/lProcess2"/>
    <dgm:cxn modelId="{F92C62B4-5132-4892-8E3A-CCB95C796EF0}" type="presParOf" srcId="{857031BB-9AA6-4808-9462-47B15FC55721}" destId="{4497D177-BAF7-40DD-A089-2E7EE9BB3D94}" srcOrd="2" destOrd="0" presId="urn:microsoft.com/office/officeart/2005/8/layout/lProcess2"/>
    <dgm:cxn modelId="{121452D6-2AF4-4470-A6DC-C5B1301F575D}" type="presParOf" srcId="{857031BB-9AA6-4808-9462-47B15FC55721}" destId="{80925BA0-B0E5-4400-84A0-65228EEB385B}" srcOrd="3" destOrd="0" presId="urn:microsoft.com/office/officeart/2005/8/layout/lProcess2"/>
    <dgm:cxn modelId="{25B60F48-1185-401E-9FAF-7C3F4D0852E2}" type="presParOf" srcId="{857031BB-9AA6-4808-9462-47B15FC55721}" destId="{54CA1DFB-A750-41CB-978A-762FA3AC366A}" srcOrd="4" destOrd="0" presId="urn:microsoft.com/office/officeart/2005/8/layout/lProcess2"/>
    <dgm:cxn modelId="{821ACC38-3ABA-47AA-9F69-5AB82C07E17D}" type="presParOf" srcId="{857031BB-9AA6-4808-9462-47B15FC55721}" destId="{FFCD3114-C73C-4E23-9EE8-96D41D2869FE}" srcOrd="5" destOrd="0" presId="urn:microsoft.com/office/officeart/2005/8/layout/lProcess2"/>
    <dgm:cxn modelId="{98C1F922-8196-42DA-A4AE-0B978761942A}" type="presParOf" srcId="{857031BB-9AA6-4808-9462-47B15FC55721}" destId="{7F892675-72AA-471E-B639-8610767AD780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C53991-ECA0-4E0E-B1AA-0A40087DCE5A}" type="doc">
      <dgm:prSet loTypeId="urn:microsoft.com/office/officeart/2005/8/layout/defaul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419F1DA9-9FD0-4583-9929-A094BCD50CFA}">
      <dgm:prSet phldrT="[Text]"/>
      <dgm:spPr/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Industrial Engineering Technicians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CB6489-84CE-4463-BC9A-53B68D506255}" type="parTrans" cxnId="{70ABEDCE-DA3D-4438-AC0F-5BAB6240532E}">
      <dgm:prSet/>
      <dgm:spPr/>
      <dgm:t>
        <a:bodyPr/>
        <a:lstStyle/>
        <a:p>
          <a:endParaRPr lang="en-US"/>
        </a:p>
      </dgm:t>
    </dgm:pt>
    <dgm:pt modelId="{AC459EEB-4E1A-464D-8382-55DFD7AE2CAA}" type="sibTrans" cxnId="{70ABEDCE-DA3D-4438-AC0F-5BAB6240532E}">
      <dgm:prSet/>
      <dgm:spPr/>
      <dgm:t>
        <a:bodyPr/>
        <a:lstStyle/>
        <a:p>
          <a:endParaRPr lang="en-US"/>
        </a:p>
      </dgm:t>
    </dgm:pt>
    <dgm:pt modelId="{5775CF80-2816-49B2-965D-7C9A49B67DD1}">
      <dgm:prSet phldrT="[Text]"/>
      <dgm:spPr>
        <a:solidFill>
          <a:srgbClr val="7CCA62"/>
        </a:solidFill>
      </dgm:spPr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Operations Analyst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DDAF09-F577-45AB-BF53-84FFF59EB65B}" type="parTrans" cxnId="{A6A3EEE6-E7DA-4945-9D3C-EB21EA0EE874}">
      <dgm:prSet/>
      <dgm:spPr/>
      <dgm:t>
        <a:bodyPr/>
        <a:lstStyle/>
        <a:p>
          <a:endParaRPr lang="en-US"/>
        </a:p>
      </dgm:t>
    </dgm:pt>
    <dgm:pt modelId="{8F1A57F6-6EF3-4ACA-8394-DA7EB152F408}" type="sibTrans" cxnId="{A6A3EEE6-E7DA-4945-9D3C-EB21EA0EE874}">
      <dgm:prSet/>
      <dgm:spPr/>
      <dgm:t>
        <a:bodyPr/>
        <a:lstStyle/>
        <a:p>
          <a:endParaRPr lang="en-US"/>
        </a:p>
      </dgm:t>
    </dgm:pt>
    <dgm:pt modelId="{60BFBDAE-E809-41D4-9838-3382F8D12E41}">
      <dgm:prSet phldrT="[Text]"/>
      <dgm:spPr/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Systems Specialist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D74269-35CB-46D5-AE4E-DE24270DC97F}" type="parTrans" cxnId="{1559CE29-059A-46C3-A490-9DE20D51B260}">
      <dgm:prSet/>
      <dgm:spPr/>
      <dgm:t>
        <a:bodyPr/>
        <a:lstStyle/>
        <a:p>
          <a:endParaRPr lang="en-US"/>
        </a:p>
      </dgm:t>
    </dgm:pt>
    <dgm:pt modelId="{AF464422-99BB-48E4-8D73-57D0E5D13CC8}" type="sibTrans" cxnId="{1559CE29-059A-46C3-A490-9DE20D51B260}">
      <dgm:prSet/>
      <dgm:spPr/>
      <dgm:t>
        <a:bodyPr/>
        <a:lstStyle/>
        <a:p>
          <a:endParaRPr lang="en-US"/>
        </a:p>
      </dgm:t>
    </dgm:pt>
    <dgm:pt modelId="{54732902-658F-49C4-920E-328748DF31EF}">
      <dgm:prSet phldrT="[Text]"/>
      <dgm:spPr/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Supply Chain Manager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F7ED4D-5C2D-4641-9FDA-2E5AB164CA2F}" type="parTrans" cxnId="{8524EB73-3F94-4248-BA2D-E2ED6FF14E92}">
      <dgm:prSet/>
      <dgm:spPr/>
      <dgm:t>
        <a:bodyPr/>
        <a:lstStyle/>
        <a:p>
          <a:endParaRPr lang="en-US"/>
        </a:p>
      </dgm:t>
    </dgm:pt>
    <dgm:pt modelId="{789A6958-EA93-447C-A472-E0CBEFCCEC28}" type="sibTrans" cxnId="{8524EB73-3F94-4248-BA2D-E2ED6FF14E92}">
      <dgm:prSet/>
      <dgm:spPr/>
      <dgm:t>
        <a:bodyPr/>
        <a:lstStyle/>
        <a:p>
          <a:endParaRPr lang="en-US"/>
        </a:p>
      </dgm:t>
    </dgm:pt>
    <dgm:pt modelId="{A7FBC47A-C135-438D-A644-C56DE95815C4}">
      <dgm:prSet phldrT="[Text]"/>
      <dgm:spPr/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Logistics Engineering Technicians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7896D7-90E0-42A1-B0AB-BD380BF8BE60}" type="parTrans" cxnId="{7EA03DC3-BC92-4216-9EDE-C62A7605A116}">
      <dgm:prSet/>
      <dgm:spPr/>
      <dgm:t>
        <a:bodyPr/>
        <a:lstStyle/>
        <a:p>
          <a:endParaRPr lang="en-US"/>
        </a:p>
      </dgm:t>
    </dgm:pt>
    <dgm:pt modelId="{5B5838AC-0223-4E8C-91EF-3C4413C1FF7B}" type="sibTrans" cxnId="{7EA03DC3-BC92-4216-9EDE-C62A7605A116}">
      <dgm:prSet/>
      <dgm:spPr/>
      <dgm:t>
        <a:bodyPr/>
        <a:lstStyle/>
        <a:p>
          <a:endParaRPr lang="en-US"/>
        </a:p>
      </dgm:t>
    </dgm:pt>
    <dgm:pt modelId="{F7DE8F53-1D57-4C70-A842-6EEFB006241B}" type="pres">
      <dgm:prSet presAssocID="{01C53991-ECA0-4E0E-B1AA-0A40087DCE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044DAB-ABD5-4824-9DC0-88102F824578}" type="pres">
      <dgm:prSet presAssocID="{419F1DA9-9FD0-4583-9929-A094BCD50CF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5BC0E-D45A-4452-8FD4-FD5AF17D00AF}" type="pres">
      <dgm:prSet presAssocID="{AC459EEB-4E1A-464D-8382-55DFD7AE2CAA}" presName="sibTrans" presStyleCnt="0"/>
      <dgm:spPr/>
      <dgm:t>
        <a:bodyPr/>
        <a:lstStyle/>
        <a:p>
          <a:endParaRPr lang="en-US"/>
        </a:p>
      </dgm:t>
    </dgm:pt>
    <dgm:pt modelId="{18F65E63-EC25-40A9-B4AF-FFB8B0E5A633}" type="pres">
      <dgm:prSet presAssocID="{5775CF80-2816-49B2-965D-7C9A49B67DD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5DB0E-87F7-4782-8228-1C19DE50A28E}" type="pres">
      <dgm:prSet presAssocID="{8F1A57F6-6EF3-4ACA-8394-DA7EB152F408}" presName="sibTrans" presStyleCnt="0"/>
      <dgm:spPr/>
      <dgm:t>
        <a:bodyPr/>
        <a:lstStyle/>
        <a:p>
          <a:endParaRPr lang="en-US"/>
        </a:p>
      </dgm:t>
    </dgm:pt>
    <dgm:pt modelId="{5C74866A-4705-4DB8-917A-C7051B851E72}" type="pres">
      <dgm:prSet presAssocID="{60BFBDAE-E809-41D4-9838-3382F8D12E4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0B067F-A68C-462D-81BB-96CDC64EF09F}" type="pres">
      <dgm:prSet presAssocID="{AF464422-99BB-48E4-8D73-57D0E5D13CC8}" presName="sibTrans" presStyleCnt="0"/>
      <dgm:spPr/>
      <dgm:t>
        <a:bodyPr/>
        <a:lstStyle/>
        <a:p>
          <a:endParaRPr lang="en-US"/>
        </a:p>
      </dgm:t>
    </dgm:pt>
    <dgm:pt modelId="{5F7205D5-7F0E-48D3-9849-A20B4DA7ABB0}" type="pres">
      <dgm:prSet presAssocID="{54732902-658F-49C4-920E-328748DF31E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B94016-57DE-4199-A512-5A86305FE9E4}" type="pres">
      <dgm:prSet presAssocID="{789A6958-EA93-447C-A472-E0CBEFCCEC28}" presName="sibTrans" presStyleCnt="0"/>
      <dgm:spPr/>
      <dgm:t>
        <a:bodyPr/>
        <a:lstStyle/>
        <a:p>
          <a:endParaRPr lang="en-US"/>
        </a:p>
      </dgm:t>
    </dgm:pt>
    <dgm:pt modelId="{D72B2CFE-BF87-40B0-B1F5-CC5DC8F3A314}" type="pres">
      <dgm:prSet presAssocID="{A7FBC47A-C135-438D-A644-C56DE95815C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32250F-A826-435B-85AF-A461EECCAEF2}" type="presOf" srcId="{54732902-658F-49C4-920E-328748DF31EF}" destId="{5F7205D5-7F0E-48D3-9849-A20B4DA7ABB0}" srcOrd="0" destOrd="0" presId="urn:microsoft.com/office/officeart/2005/8/layout/default"/>
    <dgm:cxn modelId="{7EA03DC3-BC92-4216-9EDE-C62A7605A116}" srcId="{01C53991-ECA0-4E0E-B1AA-0A40087DCE5A}" destId="{A7FBC47A-C135-438D-A644-C56DE95815C4}" srcOrd="4" destOrd="0" parTransId="{077896D7-90E0-42A1-B0AB-BD380BF8BE60}" sibTransId="{5B5838AC-0223-4E8C-91EF-3C4413C1FF7B}"/>
    <dgm:cxn modelId="{AACE4C07-C2FB-4CE6-ABB1-599255521A7F}" type="presOf" srcId="{60BFBDAE-E809-41D4-9838-3382F8D12E41}" destId="{5C74866A-4705-4DB8-917A-C7051B851E72}" srcOrd="0" destOrd="0" presId="urn:microsoft.com/office/officeart/2005/8/layout/default"/>
    <dgm:cxn modelId="{9A371DB5-7011-4506-9183-366CCC6E18F9}" type="presOf" srcId="{01C53991-ECA0-4E0E-B1AA-0A40087DCE5A}" destId="{F7DE8F53-1D57-4C70-A842-6EEFB006241B}" srcOrd="0" destOrd="0" presId="urn:microsoft.com/office/officeart/2005/8/layout/default"/>
    <dgm:cxn modelId="{8524EB73-3F94-4248-BA2D-E2ED6FF14E92}" srcId="{01C53991-ECA0-4E0E-B1AA-0A40087DCE5A}" destId="{54732902-658F-49C4-920E-328748DF31EF}" srcOrd="3" destOrd="0" parTransId="{FEF7ED4D-5C2D-4641-9FDA-2E5AB164CA2F}" sibTransId="{789A6958-EA93-447C-A472-E0CBEFCCEC28}"/>
    <dgm:cxn modelId="{9042DC0C-ED5C-4CEF-8AA9-83B601BA1CA8}" type="presOf" srcId="{419F1DA9-9FD0-4583-9929-A094BCD50CFA}" destId="{5D044DAB-ABD5-4824-9DC0-88102F824578}" srcOrd="0" destOrd="0" presId="urn:microsoft.com/office/officeart/2005/8/layout/default"/>
    <dgm:cxn modelId="{8802457A-6A59-453B-B7C9-C5670ACAC40F}" type="presOf" srcId="{5775CF80-2816-49B2-965D-7C9A49B67DD1}" destId="{18F65E63-EC25-40A9-B4AF-FFB8B0E5A633}" srcOrd="0" destOrd="0" presId="urn:microsoft.com/office/officeart/2005/8/layout/default"/>
    <dgm:cxn modelId="{A6A3EEE6-E7DA-4945-9D3C-EB21EA0EE874}" srcId="{01C53991-ECA0-4E0E-B1AA-0A40087DCE5A}" destId="{5775CF80-2816-49B2-965D-7C9A49B67DD1}" srcOrd="1" destOrd="0" parTransId="{68DDAF09-F577-45AB-BF53-84FFF59EB65B}" sibTransId="{8F1A57F6-6EF3-4ACA-8394-DA7EB152F408}"/>
    <dgm:cxn modelId="{1559CE29-059A-46C3-A490-9DE20D51B260}" srcId="{01C53991-ECA0-4E0E-B1AA-0A40087DCE5A}" destId="{60BFBDAE-E809-41D4-9838-3382F8D12E41}" srcOrd="2" destOrd="0" parTransId="{2AD74269-35CB-46D5-AE4E-DE24270DC97F}" sibTransId="{AF464422-99BB-48E4-8D73-57D0E5D13CC8}"/>
    <dgm:cxn modelId="{70ABEDCE-DA3D-4438-AC0F-5BAB6240532E}" srcId="{01C53991-ECA0-4E0E-B1AA-0A40087DCE5A}" destId="{419F1DA9-9FD0-4583-9929-A094BCD50CFA}" srcOrd="0" destOrd="0" parTransId="{63CB6489-84CE-4463-BC9A-53B68D506255}" sibTransId="{AC459EEB-4E1A-464D-8382-55DFD7AE2CAA}"/>
    <dgm:cxn modelId="{F8E9F6FB-17DF-4CD2-87B4-6C78C98C1CE1}" type="presOf" srcId="{A7FBC47A-C135-438D-A644-C56DE95815C4}" destId="{D72B2CFE-BF87-40B0-B1F5-CC5DC8F3A314}" srcOrd="0" destOrd="0" presId="urn:microsoft.com/office/officeart/2005/8/layout/default"/>
    <dgm:cxn modelId="{F19C21F0-12F5-42D0-9EA0-53D797BE6E40}" type="presParOf" srcId="{F7DE8F53-1D57-4C70-A842-6EEFB006241B}" destId="{5D044DAB-ABD5-4824-9DC0-88102F824578}" srcOrd="0" destOrd="0" presId="urn:microsoft.com/office/officeart/2005/8/layout/default"/>
    <dgm:cxn modelId="{0283A1B7-ACED-406F-BD56-2506161677C2}" type="presParOf" srcId="{F7DE8F53-1D57-4C70-A842-6EEFB006241B}" destId="{E525BC0E-D45A-4452-8FD4-FD5AF17D00AF}" srcOrd="1" destOrd="0" presId="urn:microsoft.com/office/officeart/2005/8/layout/default"/>
    <dgm:cxn modelId="{12B85ACE-8F7C-4945-A520-674A00932EAD}" type="presParOf" srcId="{F7DE8F53-1D57-4C70-A842-6EEFB006241B}" destId="{18F65E63-EC25-40A9-B4AF-FFB8B0E5A633}" srcOrd="2" destOrd="0" presId="urn:microsoft.com/office/officeart/2005/8/layout/default"/>
    <dgm:cxn modelId="{AC2AC8DB-AC56-4EE5-8BCC-8B15BA54AA93}" type="presParOf" srcId="{F7DE8F53-1D57-4C70-A842-6EEFB006241B}" destId="{B055DB0E-87F7-4782-8228-1C19DE50A28E}" srcOrd="3" destOrd="0" presId="urn:microsoft.com/office/officeart/2005/8/layout/default"/>
    <dgm:cxn modelId="{09E6F0EB-F7AA-4EB6-A590-C9E42E48DCC8}" type="presParOf" srcId="{F7DE8F53-1D57-4C70-A842-6EEFB006241B}" destId="{5C74866A-4705-4DB8-917A-C7051B851E72}" srcOrd="4" destOrd="0" presId="urn:microsoft.com/office/officeart/2005/8/layout/default"/>
    <dgm:cxn modelId="{A0F8766B-3E80-47A8-8F82-DC2C21764EFC}" type="presParOf" srcId="{F7DE8F53-1D57-4C70-A842-6EEFB006241B}" destId="{9A0B067F-A68C-462D-81BB-96CDC64EF09F}" srcOrd="5" destOrd="0" presId="urn:microsoft.com/office/officeart/2005/8/layout/default"/>
    <dgm:cxn modelId="{F54FEC0F-5318-42C3-B359-B731D72CEF6E}" type="presParOf" srcId="{F7DE8F53-1D57-4C70-A842-6EEFB006241B}" destId="{5F7205D5-7F0E-48D3-9849-A20B4DA7ABB0}" srcOrd="6" destOrd="0" presId="urn:microsoft.com/office/officeart/2005/8/layout/default"/>
    <dgm:cxn modelId="{40C2E585-148A-43F3-AF0C-D5302D203825}" type="presParOf" srcId="{F7DE8F53-1D57-4C70-A842-6EEFB006241B}" destId="{41B94016-57DE-4199-A512-5A86305FE9E4}" srcOrd="7" destOrd="0" presId="urn:microsoft.com/office/officeart/2005/8/layout/default"/>
    <dgm:cxn modelId="{F3CA942C-6A9B-4449-8304-A829C7FCA7AF}" type="presParOf" srcId="{F7DE8F53-1D57-4C70-A842-6EEFB006241B}" destId="{D72B2CFE-BF87-40B0-B1F5-CC5DC8F3A31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B521A3-2DB1-4FAC-B5BE-C3218013BA2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C0F48E-5479-4A53-ABAC-01812E2DB38F}">
      <dgm:prSet phldrT="[Text]"/>
      <dgm:spPr/>
      <dgm:t>
        <a:bodyPr/>
        <a:lstStyle/>
        <a:p>
          <a:r>
            <a:rPr lang="en-US" b="1" smtClean="0">
              <a:latin typeface="Arial" panose="020B0604020202020204" pitchFamily="34" charset="0"/>
              <a:cs typeface="Arial" panose="020B0604020202020204" pitchFamily="34" charset="0"/>
            </a:rPr>
            <a:t>A.A.S. in Supply Chain Management</a:t>
          </a:r>
          <a:endParaRPr lang="en-US" dirty="0"/>
        </a:p>
      </dgm:t>
    </dgm:pt>
    <dgm:pt modelId="{AF586AF0-3698-4DAE-A42A-346860A70ED2}" type="parTrans" cxnId="{F7A607B9-8FE9-4D37-BD79-142C45C85044}">
      <dgm:prSet/>
      <dgm:spPr/>
      <dgm:t>
        <a:bodyPr/>
        <a:lstStyle/>
        <a:p>
          <a:endParaRPr lang="en-US"/>
        </a:p>
      </dgm:t>
    </dgm:pt>
    <dgm:pt modelId="{0924E6EA-B0C4-4587-9A61-BDF8AC08F87C}" type="sibTrans" cxnId="{F7A607B9-8FE9-4D37-BD79-142C45C85044}">
      <dgm:prSet/>
      <dgm:spPr/>
      <dgm:t>
        <a:bodyPr/>
        <a:lstStyle/>
        <a:p>
          <a:endParaRPr lang="en-US"/>
        </a:p>
      </dgm:t>
    </dgm:pt>
    <dgm:pt modelId="{7E948BD4-0AEE-4327-AD62-9250C99F0C77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20+ years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/>
        </a:p>
      </dgm:t>
    </dgm:pt>
    <dgm:pt modelId="{56A351FA-7480-4CA3-9465-FA5183CDF8BE}" type="parTrans" cxnId="{046ABFC9-69B2-43B4-AE02-5A78E57D236C}">
      <dgm:prSet/>
      <dgm:spPr/>
      <dgm:t>
        <a:bodyPr/>
        <a:lstStyle/>
        <a:p>
          <a:endParaRPr lang="en-US"/>
        </a:p>
      </dgm:t>
    </dgm:pt>
    <dgm:pt modelId="{305B71A2-9772-425D-BFA4-47D8EF8F6D5E}" type="sibTrans" cxnId="{046ABFC9-69B2-43B4-AE02-5A78E57D236C}">
      <dgm:prSet/>
      <dgm:spPr/>
      <dgm:t>
        <a:bodyPr/>
        <a:lstStyle/>
        <a:p>
          <a:endParaRPr lang="en-US"/>
        </a:p>
      </dgm:t>
    </dgm:pt>
    <dgm:pt modelId="{CF01BC00-85AF-486E-9BD1-878994358575}">
      <dgm:prSet phldrT="[Text]"/>
      <dgm:spPr/>
      <dgm:t>
        <a:bodyPr/>
        <a:lstStyle/>
        <a:p>
          <a:r>
            <a:rPr lang="en-US" b="1" smtClean="0">
              <a:latin typeface="Arial" panose="020B0604020202020204" pitchFamily="34" charset="0"/>
              <a:cs typeface="Arial" panose="020B0604020202020204" pitchFamily="34" charset="0"/>
            </a:rPr>
            <a:t>LINCS Training &amp; Certification Program</a:t>
          </a:r>
          <a:endParaRPr lang="en-US" dirty="0"/>
        </a:p>
      </dgm:t>
    </dgm:pt>
    <dgm:pt modelId="{E79EE20B-642D-4953-9ADB-5355EA0463B7}" type="parTrans" cxnId="{3A371AE4-A9C0-4BEA-AEB9-32370F7F95D7}">
      <dgm:prSet/>
      <dgm:spPr/>
      <dgm:t>
        <a:bodyPr/>
        <a:lstStyle/>
        <a:p>
          <a:endParaRPr lang="en-US"/>
        </a:p>
      </dgm:t>
    </dgm:pt>
    <dgm:pt modelId="{50D30966-9A78-45F1-9196-E063F24B2FF6}" type="sibTrans" cxnId="{3A371AE4-A9C0-4BEA-AEB9-32370F7F95D7}">
      <dgm:prSet/>
      <dgm:spPr/>
      <dgm:t>
        <a:bodyPr/>
        <a:lstStyle/>
        <a:p>
          <a:endParaRPr lang="en-US"/>
        </a:p>
      </dgm:t>
    </dgm:pt>
    <dgm:pt modelId="{F4B3C021-4849-4CD4-8B8B-1FFD990DF05D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Autumn 2015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/>
        </a:p>
      </dgm:t>
    </dgm:pt>
    <dgm:pt modelId="{B7AD009A-8130-436E-B625-DD806C91EE71}" type="parTrans" cxnId="{C8642961-D89C-4721-8F65-E249DC57FB1C}">
      <dgm:prSet/>
      <dgm:spPr/>
      <dgm:t>
        <a:bodyPr/>
        <a:lstStyle/>
        <a:p>
          <a:endParaRPr lang="en-US"/>
        </a:p>
      </dgm:t>
    </dgm:pt>
    <dgm:pt modelId="{6ECB2FF5-6BFA-4760-83EE-C42625F68231}" type="sibTrans" cxnId="{C8642961-D89C-4721-8F65-E249DC57FB1C}">
      <dgm:prSet/>
      <dgm:spPr/>
      <dgm:t>
        <a:bodyPr/>
        <a:lstStyle/>
        <a:p>
          <a:endParaRPr lang="en-US"/>
        </a:p>
      </dgm:t>
    </dgm:pt>
    <dgm:pt modelId="{E27377F6-A26D-46A9-8DFB-FF8DB8EDFDC7}">
      <dgm:prSet phldrT="[Text]"/>
      <dgm:spPr/>
      <dgm:t>
        <a:bodyPr/>
        <a:lstStyle/>
        <a:p>
          <a:r>
            <a:rPr lang="en-US" b="1" smtClean="0">
              <a:latin typeface="Arial" panose="020B0604020202020204" pitchFamily="34" charset="0"/>
              <a:cs typeface="Arial" panose="020B0604020202020204" pitchFamily="34" charset="0"/>
            </a:rPr>
            <a:t>A.A.S. Logistics Engineering Technology</a:t>
          </a:r>
          <a:endParaRPr lang="en-US" dirty="0"/>
        </a:p>
      </dgm:t>
    </dgm:pt>
    <dgm:pt modelId="{1E53EAAC-7CBC-4AEB-AEE0-D775A673CBA2}" type="parTrans" cxnId="{626BF8EC-D164-48F0-B112-4EB8DA9C9886}">
      <dgm:prSet/>
      <dgm:spPr/>
      <dgm:t>
        <a:bodyPr/>
        <a:lstStyle/>
        <a:p>
          <a:endParaRPr lang="en-US"/>
        </a:p>
      </dgm:t>
    </dgm:pt>
    <dgm:pt modelId="{3F1E6BA9-1D8B-492A-92A7-6A4A798A3840}" type="sibTrans" cxnId="{626BF8EC-D164-48F0-B112-4EB8DA9C9886}">
      <dgm:prSet/>
      <dgm:spPr/>
      <dgm:t>
        <a:bodyPr/>
        <a:lstStyle/>
        <a:p>
          <a:endParaRPr lang="en-US"/>
        </a:p>
      </dgm:t>
    </dgm:pt>
    <dgm:pt modelId="{A76E752C-3F36-494C-82FD-0829E8FA5D69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Launching January 2017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035EFA-7762-4B64-9791-EB177C91BF85}" type="parTrans" cxnId="{B90811A8-4A11-4A7F-A680-FBF2BAD5ED97}">
      <dgm:prSet/>
      <dgm:spPr/>
      <dgm:t>
        <a:bodyPr/>
        <a:lstStyle/>
        <a:p>
          <a:endParaRPr lang="en-US"/>
        </a:p>
      </dgm:t>
    </dgm:pt>
    <dgm:pt modelId="{6D045068-8568-4945-81BB-9BFFD613F847}" type="sibTrans" cxnId="{B90811A8-4A11-4A7F-A680-FBF2BAD5ED97}">
      <dgm:prSet/>
      <dgm:spPr/>
      <dgm:t>
        <a:bodyPr/>
        <a:lstStyle/>
        <a:p>
          <a:endParaRPr lang="en-US"/>
        </a:p>
      </dgm:t>
    </dgm:pt>
    <dgm:pt modelId="{F5ECF8F5-56BD-4B96-89CE-26D286AD7DF4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Hybrid-delivery model (~50-75% online courses)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28D52F-EFE7-469E-9FCE-5BE8D8C5EFD1}" type="parTrans" cxnId="{C265A462-844B-43CE-BADA-FEA2C540A10C}">
      <dgm:prSet/>
      <dgm:spPr/>
      <dgm:t>
        <a:bodyPr/>
        <a:lstStyle/>
        <a:p>
          <a:endParaRPr lang="en-US"/>
        </a:p>
      </dgm:t>
    </dgm:pt>
    <dgm:pt modelId="{74B87378-5628-4567-ADB7-742774B0B8CE}" type="sibTrans" cxnId="{C265A462-844B-43CE-BADA-FEA2C540A10C}">
      <dgm:prSet/>
      <dgm:spPr/>
      <dgm:t>
        <a:bodyPr/>
        <a:lstStyle/>
        <a:p>
          <a:endParaRPr lang="en-US"/>
        </a:p>
      </dgm:t>
    </dgm:pt>
    <dgm:pt modelId="{8B880EEE-0344-4613-9777-1C266C4EFBFA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Choose from eight, 1-credit online self-paced courses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B5CBEC-E4F8-4A22-BBBB-B909A0F43FC6}" type="parTrans" cxnId="{737DC3FF-DE31-41CD-991E-88D01D9ACFFB}">
      <dgm:prSet/>
      <dgm:spPr/>
      <dgm:t>
        <a:bodyPr/>
        <a:lstStyle/>
        <a:p>
          <a:endParaRPr lang="en-US"/>
        </a:p>
      </dgm:t>
    </dgm:pt>
    <dgm:pt modelId="{056803D0-8A42-46C5-A43A-FDCBABCA3993}" type="sibTrans" cxnId="{737DC3FF-DE31-41CD-991E-88D01D9ACFFB}">
      <dgm:prSet/>
      <dgm:spPr/>
      <dgm:t>
        <a:bodyPr/>
        <a:lstStyle/>
        <a:p>
          <a:endParaRPr lang="en-US"/>
        </a:p>
      </dgm:t>
    </dgm:pt>
    <dgm:pt modelId="{5F8F2400-11E4-4125-B553-ACB9DAA7B99D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SCPro</a:t>
          </a:r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 Fundamentals Certification with fee waiver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8351D4-AF19-4284-8EA0-091AD08FA1DB}" type="parTrans" cxnId="{0646206A-65B3-4DBA-8F5F-70AE0A584CB9}">
      <dgm:prSet/>
      <dgm:spPr/>
      <dgm:t>
        <a:bodyPr/>
        <a:lstStyle/>
        <a:p>
          <a:endParaRPr lang="en-US"/>
        </a:p>
      </dgm:t>
    </dgm:pt>
    <dgm:pt modelId="{0426FBE6-623A-4900-9F02-60F61F76B744}" type="sibTrans" cxnId="{0646206A-65B3-4DBA-8F5F-70AE0A584CB9}">
      <dgm:prSet/>
      <dgm:spPr/>
      <dgm:t>
        <a:bodyPr/>
        <a:lstStyle/>
        <a:p>
          <a:endParaRPr lang="en-US"/>
        </a:p>
      </dgm:t>
    </dgm:pt>
    <dgm:pt modelId="{3783477E-523F-44DD-B4FD-444450B16499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Entry- and mid-level SCM workers and individuals in career transition</a:t>
          </a:r>
        </a:p>
      </dgm:t>
    </dgm:pt>
    <dgm:pt modelId="{A54B5AC5-BDD7-4D1C-96DD-F476526D2DF4}" type="parTrans" cxnId="{E3EB1BC1-F56E-499D-A7D3-CF317D60A1AC}">
      <dgm:prSet/>
      <dgm:spPr/>
      <dgm:t>
        <a:bodyPr/>
        <a:lstStyle/>
        <a:p>
          <a:endParaRPr lang="en-US"/>
        </a:p>
      </dgm:t>
    </dgm:pt>
    <dgm:pt modelId="{A8AE911A-C6FD-4AB3-AF27-532947957628}" type="sibTrans" cxnId="{E3EB1BC1-F56E-499D-A7D3-CF317D60A1AC}">
      <dgm:prSet/>
      <dgm:spPr/>
      <dgm:t>
        <a:bodyPr/>
        <a:lstStyle/>
        <a:p>
          <a:endParaRPr lang="en-US"/>
        </a:p>
      </dgm:t>
    </dgm:pt>
    <dgm:pt modelId="{56A732CE-9EF7-45A7-B9B4-DBA3302DB00F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Fully-online program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26FA1C-37A3-4D7D-B4B6-8D7D775D0157}" type="parTrans" cxnId="{AB0CDBD2-234E-4F4F-B4B5-0387EA759127}">
      <dgm:prSet/>
      <dgm:spPr/>
      <dgm:t>
        <a:bodyPr/>
        <a:lstStyle/>
        <a:p>
          <a:endParaRPr lang="en-US"/>
        </a:p>
      </dgm:t>
    </dgm:pt>
    <dgm:pt modelId="{801333D9-B66C-4264-BB25-2D1AFBA73C6C}" type="sibTrans" cxnId="{AB0CDBD2-234E-4F4F-B4B5-0387EA759127}">
      <dgm:prSet/>
      <dgm:spPr/>
      <dgm:t>
        <a:bodyPr/>
        <a:lstStyle/>
        <a:p>
          <a:endParaRPr lang="en-US"/>
        </a:p>
      </dgm:t>
    </dgm:pt>
    <dgm:pt modelId="{55714BEC-6B2C-4CC9-9A98-49B0A9D56EDA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Working adults, primarily in SCM</a:t>
          </a:r>
          <a:b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06B750-F85F-47A3-81BC-68C48DC822B1}" type="parTrans" cxnId="{9D643C8E-FF5C-45E3-8D77-DEE0D4405D76}">
      <dgm:prSet/>
      <dgm:spPr/>
      <dgm:t>
        <a:bodyPr/>
        <a:lstStyle/>
        <a:p>
          <a:endParaRPr lang="en-US"/>
        </a:p>
      </dgm:t>
    </dgm:pt>
    <dgm:pt modelId="{12C2D694-F26A-4A8E-9269-36A3D9C294E2}" type="sibTrans" cxnId="{9D643C8E-FF5C-45E3-8D77-DEE0D4405D76}">
      <dgm:prSet/>
      <dgm:spPr/>
      <dgm:t>
        <a:bodyPr/>
        <a:lstStyle/>
        <a:p>
          <a:endParaRPr lang="en-US"/>
        </a:p>
      </dgm:t>
    </dgm:pt>
    <dgm:pt modelId="{E754FECE-ED7B-4467-82FB-53DBEAB197D6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Certificate program also available</a:t>
          </a:r>
        </a:p>
      </dgm:t>
    </dgm:pt>
    <dgm:pt modelId="{11910028-896F-4B35-953E-7E6974683256}" type="parTrans" cxnId="{39CF410D-CA4E-40F4-B2B0-72ECB7E23961}">
      <dgm:prSet/>
      <dgm:spPr/>
      <dgm:t>
        <a:bodyPr/>
        <a:lstStyle/>
        <a:p>
          <a:endParaRPr lang="en-US"/>
        </a:p>
      </dgm:t>
    </dgm:pt>
    <dgm:pt modelId="{0979FA45-E3A0-4FED-BE53-610AE1BB018F}" type="sibTrans" cxnId="{39CF410D-CA4E-40F4-B2B0-72ECB7E23961}">
      <dgm:prSet/>
      <dgm:spPr/>
      <dgm:t>
        <a:bodyPr/>
        <a:lstStyle/>
        <a:p>
          <a:endParaRPr lang="en-US"/>
        </a:p>
      </dgm:t>
    </dgm:pt>
    <dgm:pt modelId="{1DB05EF0-E75E-4196-BD0D-38086E95F883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64A018-8983-4279-A0EF-0846482B7BE4}" type="parTrans" cxnId="{38B7AD4A-7A4A-468A-9A75-3D6543E323C9}">
      <dgm:prSet/>
      <dgm:spPr/>
      <dgm:t>
        <a:bodyPr/>
        <a:lstStyle/>
        <a:p>
          <a:endParaRPr lang="en-US"/>
        </a:p>
      </dgm:t>
    </dgm:pt>
    <dgm:pt modelId="{676E0B80-A5CD-4D5F-B545-454FCF8B6FAC}" type="sibTrans" cxnId="{38B7AD4A-7A4A-468A-9A75-3D6543E323C9}">
      <dgm:prSet/>
      <dgm:spPr/>
      <dgm:t>
        <a:bodyPr/>
        <a:lstStyle/>
        <a:p>
          <a:endParaRPr lang="en-US"/>
        </a:p>
      </dgm:t>
    </dgm:pt>
    <dgm:pt modelId="{C34488B7-5A46-4F85-AE47-0B0EBA3E593B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7AC940-8D2D-450A-81F4-1870FBEEECDC}" type="parTrans" cxnId="{95099EC3-21BE-4AB2-A41A-36D8A5B2B711}">
      <dgm:prSet/>
      <dgm:spPr/>
      <dgm:t>
        <a:bodyPr/>
        <a:lstStyle/>
        <a:p>
          <a:endParaRPr lang="en-US"/>
        </a:p>
      </dgm:t>
    </dgm:pt>
    <dgm:pt modelId="{3439D956-3D73-4EDC-9498-46FB4EBD10C4}" type="sibTrans" cxnId="{95099EC3-21BE-4AB2-A41A-36D8A5B2B711}">
      <dgm:prSet/>
      <dgm:spPr/>
      <dgm:t>
        <a:bodyPr/>
        <a:lstStyle/>
        <a:p>
          <a:endParaRPr lang="en-US"/>
        </a:p>
      </dgm:t>
    </dgm:pt>
    <dgm:pt modelId="{EA48BCCD-D113-4C33-BD4F-228B58449619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Funded by the Department of Labor</a:t>
          </a:r>
        </a:p>
      </dgm:t>
    </dgm:pt>
    <dgm:pt modelId="{DFD712AB-41DE-4951-98D5-63A19CC6C753}" type="parTrans" cxnId="{45F5D4C5-8DCC-4510-A0E5-5895788B27C5}">
      <dgm:prSet/>
      <dgm:spPr/>
      <dgm:t>
        <a:bodyPr/>
        <a:lstStyle/>
        <a:p>
          <a:endParaRPr lang="en-US"/>
        </a:p>
      </dgm:t>
    </dgm:pt>
    <dgm:pt modelId="{915F8F5F-B426-41C5-BDB7-C1F5DA25A86A}" type="sibTrans" cxnId="{45F5D4C5-8DCC-4510-A0E5-5895788B27C5}">
      <dgm:prSet/>
      <dgm:spPr/>
      <dgm:t>
        <a:bodyPr/>
        <a:lstStyle/>
        <a:p>
          <a:endParaRPr lang="en-US"/>
        </a:p>
      </dgm:t>
    </dgm:pt>
    <dgm:pt modelId="{3DDA41E5-A457-424E-818E-4348E7BE5873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6D91E7-8D0F-4089-B7E8-C6F79B7FBD3B}" type="parTrans" cxnId="{B13FCD20-D4FA-455F-8E54-AFB0A20DBF71}">
      <dgm:prSet/>
      <dgm:spPr/>
      <dgm:t>
        <a:bodyPr/>
        <a:lstStyle/>
        <a:p>
          <a:endParaRPr lang="en-US"/>
        </a:p>
      </dgm:t>
    </dgm:pt>
    <dgm:pt modelId="{743B7237-A242-4E51-ACEF-6F00518BBF6F}" type="sibTrans" cxnId="{B13FCD20-D4FA-455F-8E54-AFB0A20DBF71}">
      <dgm:prSet/>
      <dgm:spPr/>
      <dgm:t>
        <a:bodyPr/>
        <a:lstStyle/>
        <a:p>
          <a:endParaRPr lang="en-US"/>
        </a:p>
      </dgm:t>
    </dgm:pt>
    <dgm:pt modelId="{6182D313-8C34-4CB0-A64E-FCE7E74F9A3E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STEM Focus: supply chain technologies, industrial engineering, and IT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E38D03-3C3C-404C-9A3C-5CC5FB82F635}" type="parTrans" cxnId="{AAC1EF7C-E161-4AD3-8952-BCBBD3CA05B4}">
      <dgm:prSet/>
      <dgm:spPr/>
      <dgm:t>
        <a:bodyPr/>
        <a:lstStyle/>
        <a:p>
          <a:endParaRPr lang="en-US"/>
        </a:p>
      </dgm:t>
    </dgm:pt>
    <dgm:pt modelId="{D8C973D2-E7E3-48E5-B40E-86BCC1E80038}" type="sibTrans" cxnId="{AAC1EF7C-E161-4AD3-8952-BCBBD3CA05B4}">
      <dgm:prSet/>
      <dgm:spPr/>
      <dgm:t>
        <a:bodyPr/>
        <a:lstStyle/>
        <a:p>
          <a:endParaRPr lang="en-US"/>
        </a:p>
      </dgm:t>
    </dgm:pt>
    <dgm:pt modelId="{BBBDC54A-D5DB-428D-BC22-D78775379017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9BB41B-4F11-4AC1-BE61-EE11B1714E79}" type="parTrans" cxnId="{FDF39FD7-FE7C-4445-870F-2EB9B459E3AC}">
      <dgm:prSet/>
      <dgm:spPr/>
      <dgm:t>
        <a:bodyPr/>
        <a:lstStyle/>
        <a:p>
          <a:endParaRPr lang="en-US"/>
        </a:p>
      </dgm:t>
    </dgm:pt>
    <dgm:pt modelId="{4EBF3FB4-FBAF-400E-A686-1D6C508AEF56}" type="sibTrans" cxnId="{FDF39FD7-FE7C-4445-870F-2EB9B459E3AC}">
      <dgm:prSet/>
      <dgm:spPr/>
      <dgm:t>
        <a:bodyPr/>
        <a:lstStyle/>
        <a:p>
          <a:endParaRPr lang="en-US"/>
        </a:p>
      </dgm:t>
    </dgm:pt>
    <dgm:pt modelId="{3D1E1C22-6C14-4524-9A6E-F11A3A04F515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3A97A-24FE-410E-B1B2-5CE75BB14E53}" type="parTrans" cxnId="{147286E9-EC18-4819-8739-D4C704EC82F7}">
      <dgm:prSet/>
      <dgm:spPr/>
      <dgm:t>
        <a:bodyPr/>
        <a:lstStyle/>
        <a:p>
          <a:endParaRPr lang="en-US"/>
        </a:p>
      </dgm:t>
    </dgm:pt>
    <dgm:pt modelId="{4D452C66-30CB-4FA0-9291-DE442618B002}" type="sibTrans" cxnId="{147286E9-EC18-4819-8739-D4C704EC82F7}">
      <dgm:prSet/>
      <dgm:spPr/>
      <dgm:t>
        <a:bodyPr/>
        <a:lstStyle/>
        <a:p>
          <a:endParaRPr lang="en-US"/>
        </a:p>
      </dgm:t>
    </dgm:pt>
    <dgm:pt modelId="{5E2F3A72-E269-42AF-AD61-9C4D639E9CB6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Funded by the National Science Foundation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9688E0-E81F-42AC-9A7E-B5F13891F42E}" type="parTrans" cxnId="{A5EB9E00-C797-4E48-A42F-495E399ACA82}">
      <dgm:prSet/>
      <dgm:spPr/>
      <dgm:t>
        <a:bodyPr/>
        <a:lstStyle/>
        <a:p>
          <a:endParaRPr lang="en-US"/>
        </a:p>
      </dgm:t>
    </dgm:pt>
    <dgm:pt modelId="{D3C3C393-B291-4393-B249-E0EF7B98033E}" type="sibTrans" cxnId="{A5EB9E00-C797-4E48-A42F-495E399ACA82}">
      <dgm:prSet/>
      <dgm:spPr/>
      <dgm:t>
        <a:bodyPr/>
        <a:lstStyle/>
        <a:p>
          <a:endParaRPr lang="en-US"/>
        </a:p>
      </dgm:t>
    </dgm:pt>
    <dgm:pt modelId="{B11DD319-1295-4629-88A3-380D1ED1713F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Multi-disciplinary program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22D6BD-82CA-4B2B-989B-6334EB0C68F9}" type="parTrans" cxnId="{DE4CD76F-4885-4EE0-AD37-C4D23D11753D}">
      <dgm:prSet/>
      <dgm:spPr/>
      <dgm:t>
        <a:bodyPr/>
        <a:lstStyle/>
        <a:p>
          <a:endParaRPr lang="en-US"/>
        </a:p>
      </dgm:t>
    </dgm:pt>
    <dgm:pt modelId="{8853DFF5-7421-435A-BBBB-CA6848103104}" type="sibTrans" cxnId="{DE4CD76F-4885-4EE0-AD37-C4D23D11753D}">
      <dgm:prSet/>
      <dgm:spPr/>
      <dgm:t>
        <a:bodyPr/>
        <a:lstStyle/>
        <a:p>
          <a:endParaRPr lang="en-US"/>
        </a:p>
      </dgm:t>
    </dgm:pt>
    <dgm:pt modelId="{D2C06DC4-D784-48D5-898C-4D758F948598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AB89B9-E024-4F23-B1B6-62646278D80D}" type="parTrans" cxnId="{4CFE4F02-F75C-41FF-887B-77F16B1D9D51}">
      <dgm:prSet/>
      <dgm:spPr/>
      <dgm:t>
        <a:bodyPr/>
        <a:lstStyle/>
        <a:p>
          <a:endParaRPr lang="en-US"/>
        </a:p>
      </dgm:t>
    </dgm:pt>
    <dgm:pt modelId="{2E23359E-D0E3-4532-A288-4458C272F222}" type="sibTrans" cxnId="{4CFE4F02-F75C-41FF-887B-77F16B1D9D51}">
      <dgm:prSet/>
      <dgm:spPr/>
      <dgm:t>
        <a:bodyPr/>
        <a:lstStyle/>
        <a:p>
          <a:endParaRPr lang="en-US"/>
        </a:p>
      </dgm:t>
    </dgm:pt>
    <dgm:pt modelId="{172D413A-36B4-455E-BE2B-34F892BD879C}" type="pres">
      <dgm:prSet presAssocID="{38B521A3-2DB1-4FAC-B5BE-C3218013BA2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26E0BF-784F-404F-84A7-BC52ACBE169D}" type="pres">
      <dgm:prSet presAssocID="{0BC0F48E-5479-4A53-ABAC-01812E2DB38F}" presName="composite" presStyleCnt="0"/>
      <dgm:spPr/>
      <dgm:t>
        <a:bodyPr/>
        <a:lstStyle/>
        <a:p>
          <a:endParaRPr lang="en-US"/>
        </a:p>
      </dgm:t>
    </dgm:pt>
    <dgm:pt modelId="{80420E45-A303-40A0-95CD-895D8F25BCC9}" type="pres">
      <dgm:prSet presAssocID="{0BC0F48E-5479-4A53-ABAC-01812E2DB38F}" presName="parTx" presStyleLbl="alignNode1" presStyleIdx="0" presStyleCnt="3" custLinFactNeighborX="-4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DA1D3-858A-4A1C-A8DC-E139E9B19DA2}" type="pres">
      <dgm:prSet presAssocID="{0BC0F48E-5479-4A53-ABAC-01812E2DB38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39112D-2054-4A32-8197-359E9C19C3CA}" type="pres">
      <dgm:prSet presAssocID="{0924E6EA-B0C4-4587-9A61-BDF8AC08F87C}" presName="space" presStyleCnt="0"/>
      <dgm:spPr/>
      <dgm:t>
        <a:bodyPr/>
        <a:lstStyle/>
        <a:p>
          <a:endParaRPr lang="en-US"/>
        </a:p>
      </dgm:t>
    </dgm:pt>
    <dgm:pt modelId="{CE3DF600-BC91-4760-BF24-D3D6AA185031}" type="pres">
      <dgm:prSet presAssocID="{CF01BC00-85AF-486E-9BD1-878994358575}" presName="composite" presStyleCnt="0"/>
      <dgm:spPr/>
      <dgm:t>
        <a:bodyPr/>
        <a:lstStyle/>
        <a:p>
          <a:endParaRPr lang="en-US"/>
        </a:p>
      </dgm:t>
    </dgm:pt>
    <dgm:pt modelId="{7C70EA37-1DAB-43BC-8AEF-30294A7FCD68}" type="pres">
      <dgm:prSet presAssocID="{CF01BC00-85AF-486E-9BD1-87899435857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0F7B00-AFE9-44B4-B7FA-ACFE24A5DA26}" type="pres">
      <dgm:prSet presAssocID="{CF01BC00-85AF-486E-9BD1-87899435857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297EC9-EAC1-460D-9C27-78019380932D}" type="pres">
      <dgm:prSet presAssocID="{50D30966-9A78-45F1-9196-E063F24B2FF6}" presName="space" presStyleCnt="0"/>
      <dgm:spPr/>
      <dgm:t>
        <a:bodyPr/>
        <a:lstStyle/>
        <a:p>
          <a:endParaRPr lang="en-US"/>
        </a:p>
      </dgm:t>
    </dgm:pt>
    <dgm:pt modelId="{E9C8320B-324F-4E29-AF5A-D528A543C83D}" type="pres">
      <dgm:prSet presAssocID="{E27377F6-A26D-46A9-8DFB-FF8DB8EDFDC7}" presName="composite" presStyleCnt="0"/>
      <dgm:spPr/>
      <dgm:t>
        <a:bodyPr/>
        <a:lstStyle/>
        <a:p>
          <a:endParaRPr lang="en-US"/>
        </a:p>
      </dgm:t>
    </dgm:pt>
    <dgm:pt modelId="{4BC5AABE-F3E6-4F33-93B4-6B2B9B882F43}" type="pres">
      <dgm:prSet presAssocID="{E27377F6-A26D-46A9-8DFB-FF8DB8EDFDC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8B6770-AB8B-4EF8-990B-462342964431}" type="pres">
      <dgm:prSet presAssocID="{E27377F6-A26D-46A9-8DFB-FF8DB8EDFDC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3D41B5-B5F0-407B-836C-B8ACF20BC633}" type="presOf" srcId="{F5ECF8F5-56BD-4B96-89CE-26D286AD7DF4}" destId="{A88B6770-AB8B-4EF8-990B-462342964431}" srcOrd="0" destOrd="4" presId="urn:microsoft.com/office/officeart/2005/8/layout/hList1"/>
    <dgm:cxn modelId="{5890186E-0799-423E-B45B-34FFA8BED577}" type="presOf" srcId="{6182D313-8C34-4CB0-A64E-FCE7E74F9A3E}" destId="{A88B6770-AB8B-4EF8-990B-462342964431}" srcOrd="0" destOrd="6" presId="urn:microsoft.com/office/officeart/2005/8/layout/hList1"/>
    <dgm:cxn modelId="{626BF8EC-D164-48F0-B112-4EB8DA9C9886}" srcId="{38B521A3-2DB1-4FAC-B5BE-C3218013BA26}" destId="{E27377F6-A26D-46A9-8DFB-FF8DB8EDFDC7}" srcOrd="2" destOrd="0" parTransId="{1E53EAAC-7CBC-4AEB-AEE0-D775A673CBA2}" sibTransId="{3F1E6BA9-1D8B-492A-92A7-6A4A798A3840}"/>
    <dgm:cxn modelId="{B90811A8-4A11-4A7F-A680-FBF2BAD5ED97}" srcId="{E27377F6-A26D-46A9-8DFB-FF8DB8EDFDC7}" destId="{A76E752C-3F36-494C-82FD-0829E8FA5D69}" srcOrd="0" destOrd="0" parTransId="{9B035EFA-7762-4B64-9791-EB177C91BF85}" sibTransId="{6D045068-8568-4945-81BB-9BFFD613F847}"/>
    <dgm:cxn modelId="{2A4945D1-5168-42E1-B556-F683D3F4D00B}" type="presOf" srcId="{3DDA41E5-A457-424E-818E-4348E7BE5873}" destId="{7B0F7B00-AFE9-44B4-B7FA-ACFE24A5DA26}" srcOrd="0" destOrd="4" presId="urn:microsoft.com/office/officeart/2005/8/layout/hList1"/>
    <dgm:cxn modelId="{BD28A31A-4871-44BD-88D8-1A577717FAAD}" type="presOf" srcId="{EA48BCCD-D113-4C33-BD4F-228B58449619}" destId="{7B0F7B00-AFE9-44B4-B7FA-ACFE24A5DA26}" srcOrd="0" destOrd="5" presId="urn:microsoft.com/office/officeart/2005/8/layout/hList1"/>
    <dgm:cxn modelId="{BCDFB40C-53EB-48BD-A1F2-15261753E4EA}" type="presOf" srcId="{38B521A3-2DB1-4FAC-B5BE-C3218013BA26}" destId="{172D413A-36B4-455E-BE2B-34F892BD879C}" srcOrd="0" destOrd="0" presId="urn:microsoft.com/office/officeart/2005/8/layout/hList1"/>
    <dgm:cxn modelId="{D178B69C-A634-4479-A5DB-55120F7CEAFA}" type="presOf" srcId="{F4B3C021-4849-4CD4-8B8B-1FFD990DF05D}" destId="{7B0F7B00-AFE9-44B4-B7FA-ACFE24A5DA26}" srcOrd="0" destOrd="0" presId="urn:microsoft.com/office/officeart/2005/8/layout/hList1"/>
    <dgm:cxn modelId="{019E13E7-CD61-4432-9926-50B9A6FFEB3A}" type="presOf" srcId="{56A732CE-9EF7-45A7-B9B4-DBA3302DB00F}" destId="{AA9DA1D3-858A-4A1C-A8DC-E139E9B19DA2}" srcOrd="0" destOrd="1" presId="urn:microsoft.com/office/officeart/2005/8/layout/hList1"/>
    <dgm:cxn modelId="{67151C13-F714-4EB2-B17F-1A3CF17CF2F0}" type="presOf" srcId="{7E948BD4-0AEE-4327-AD62-9250C99F0C77}" destId="{AA9DA1D3-858A-4A1C-A8DC-E139E9B19DA2}" srcOrd="0" destOrd="0" presId="urn:microsoft.com/office/officeart/2005/8/layout/hList1"/>
    <dgm:cxn modelId="{046ABFC9-69B2-43B4-AE02-5A78E57D236C}" srcId="{0BC0F48E-5479-4A53-ABAC-01812E2DB38F}" destId="{7E948BD4-0AEE-4327-AD62-9250C99F0C77}" srcOrd="0" destOrd="0" parTransId="{56A351FA-7480-4CA3-9465-FA5183CDF8BE}" sibTransId="{305B71A2-9772-425D-BFA4-47D8EF8F6D5E}"/>
    <dgm:cxn modelId="{FDF39FD7-FE7C-4445-870F-2EB9B459E3AC}" srcId="{E27377F6-A26D-46A9-8DFB-FF8DB8EDFDC7}" destId="{BBBDC54A-D5DB-428D-BC22-D78775379017}" srcOrd="5" destOrd="0" parTransId="{F29BB41B-4F11-4AC1-BE61-EE11B1714E79}" sibTransId="{4EBF3FB4-FBAF-400E-A686-1D6C508AEF56}"/>
    <dgm:cxn modelId="{38B7AD4A-7A4A-468A-9A75-3D6543E323C9}" srcId="{E27377F6-A26D-46A9-8DFB-FF8DB8EDFDC7}" destId="{1DB05EF0-E75E-4196-BD0D-38086E95F883}" srcOrd="3" destOrd="0" parTransId="{9464A018-8983-4279-A0EF-0846482B7BE4}" sibTransId="{676E0B80-A5CD-4D5F-B545-454FCF8B6FAC}"/>
    <dgm:cxn modelId="{4ED51A83-6B5B-42FB-B195-E5D575A71A2A}" type="presOf" srcId="{3D1E1C22-6C14-4524-9A6E-F11A3A04F515}" destId="{A88B6770-AB8B-4EF8-990B-462342964431}" srcOrd="0" destOrd="7" presId="urn:microsoft.com/office/officeart/2005/8/layout/hList1"/>
    <dgm:cxn modelId="{6807E13A-E5D3-4E5C-934E-42CB6A45457E}" type="presOf" srcId="{5E2F3A72-E269-42AF-AD61-9C4D639E9CB6}" destId="{A88B6770-AB8B-4EF8-990B-462342964431}" srcOrd="0" destOrd="8" presId="urn:microsoft.com/office/officeart/2005/8/layout/hList1"/>
    <dgm:cxn modelId="{DE4CD76F-4885-4EE0-AD37-C4D23D11753D}" srcId="{E27377F6-A26D-46A9-8DFB-FF8DB8EDFDC7}" destId="{B11DD319-1295-4629-88A3-380D1ED1713F}" srcOrd="2" destOrd="0" parTransId="{4022D6BD-82CA-4B2B-989B-6334EB0C68F9}" sibTransId="{8853DFF5-7421-435A-BBBB-CA6848103104}"/>
    <dgm:cxn modelId="{4369CA3E-03AC-4CA7-ABDF-4DFE9270DB7F}" type="presOf" srcId="{C34488B7-5A46-4F85-AE47-0B0EBA3E593B}" destId="{A88B6770-AB8B-4EF8-990B-462342964431}" srcOrd="0" destOrd="9" presId="urn:microsoft.com/office/officeart/2005/8/layout/hList1"/>
    <dgm:cxn modelId="{A5EB9E00-C797-4E48-A42F-495E399ACA82}" srcId="{E27377F6-A26D-46A9-8DFB-FF8DB8EDFDC7}" destId="{5E2F3A72-E269-42AF-AD61-9C4D639E9CB6}" srcOrd="8" destOrd="0" parTransId="{7D9688E0-E81F-42AC-9A7E-B5F13891F42E}" sibTransId="{D3C3C393-B291-4393-B249-E0EF7B98033E}"/>
    <dgm:cxn modelId="{1908E08D-6CD7-4BF0-8082-F6A792635101}" type="presOf" srcId="{A76E752C-3F36-494C-82FD-0829E8FA5D69}" destId="{A88B6770-AB8B-4EF8-990B-462342964431}" srcOrd="0" destOrd="0" presId="urn:microsoft.com/office/officeart/2005/8/layout/hList1"/>
    <dgm:cxn modelId="{E3EB1BC1-F56E-499D-A7D3-CF317D60A1AC}" srcId="{CF01BC00-85AF-486E-9BD1-878994358575}" destId="{3783477E-523F-44DD-B4FD-444450B16499}" srcOrd="3" destOrd="0" parTransId="{A54B5AC5-BDD7-4D1C-96DD-F476526D2DF4}" sibTransId="{A8AE911A-C6FD-4AB3-AF27-532947957628}"/>
    <dgm:cxn modelId="{C265A462-844B-43CE-BADA-FEA2C540A10C}" srcId="{E27377F6-A26D-46A9-8DFB-FF8DB8EDFDC7}" destId="{F5ECF8F5-56BD-4B96-89CE-26D286AD7DF4}" srcOrd="4" destOrd="0" parTransId="{1428D52F-EFE7-469E-9FCE-5BE8D8C5EFD1}" sibTransId="{74B87378-5628-4567-ADB7-742774B0B8CE}"/>
    <dgm:cxn modelId="{C4A910FB-185A-4F37-BEFB-290A7B64E84A}" type="presOf" srcId="{CF01BC00-85AF-486E-9BD1-878994358575}" destId="{7C70EA37-1DAB-43BC-8AEF-30294A7FCD68}" srcOrd="0" destOrd="0" presId="urn:microsoft.com/office/officeart/2005/8/layout/hList1"/>
    <dgm:cxn modelId="{AAC1EF7C-E161-4AD3-8952-BCBBD3CA05B4}" srcId="{E27377F6-A26D-46A9-8DFB-FF8DB8EDFDC7}" destId="{6182D313-8C34-4CB0-A64E-FCE7E74F9A3E}" srcOrd="6" destOrd="0" parTransId="{DDE38D03-3C3C-404C-9A3C-5CC5FB82F635}" sibTransId="{D8C973D2-E7E3-48E5-B40E-86BCC1E80038}"/>
    <dgm:cxn modelId="{95099EC3-21BE-4AB2-A41A-36D8A5B2B711}" srcId="{E27377F6-A26D-46A9-8DFB-FF8DB8EDFDC7}" destId="{C34488B7-5A46-4F85-AE47-0B0EBA3E593B}" srcOrd="9" destOrd="0" parTransId="{D07AC940-8D2D-450A-81F4-1870FBEEECDC}" sibTransId="{3439D956-3D73-4EDC-9498-46FB4EBD10C4}"/>
    <dgm:cxn modelId="{147286E9-EC18-4819-8739-D4C704EC82F7}" srcId="{E27377F6-A26D-46A9-8DFB-FF8DB8EDFDC7}" destId="{3D1E1C22-6C14-4524-9A6E-F11A3A04F515}" srcOrd="7" destOrd="0" parTransId="{AC23A97A-24FE-410E-B1B2-5CE75BB14E53}" sibTransId="{4D452C66-30CB-4FA0-9291-DE442618B002}"/>
    <dgm:cxn modelId="{F7A607B9-8FE9-4D37-BD79-142C45C85044}" srcId="{38B521A3-2DB1-4FAC-B5BE-C3218013BA26}" destId="{0BC0F48E-5479-4A53-ABAC-01812E2DB38F}" srcOrd="0" destOrd="0" parTransId="{AF586AF0-3698-4DAE-A42A-346860A70ED2}" sibTransId="{0924E6EA-B0C4-4587-9A61-BDF8AC08F87C}"/>
    <dgm:cxn modelId="{3A371AE4-A9C0-4BEA-AEB9-32370F7F95D7}" srcId="{38B521A3-2DB1-4FAC-B5BE-C3218013BA26}" destId="{CF01BC00-85AF-486E-9BD1-878994358575}" srcOrd="1" destOrd="0" parTransId="{E79EE20B-642D-4953-9ADB-5355EA0463B7}" sibTransId="{50D30966-9A78-45F1-9196-E063F24B2FF6}"/>
    <dgm:cxn modelId="{A97A14EF-5555-4144-B1F8-61D64E38D437}" type="presOf" srcId="{E754FECE-ED7B-4467-82FB-53DBEAB197D6}" destId="{AA9DA1D3-858A-4A1C-A8DC-E139E9B19DA2}" srcOrd="0" destOrd="3" presId="urn:microsoft.com/office/officeart/2005/8/layout/hList1"/>
    <dgm:cxn modelId="{4CFE4F02-F75C-41FF-887B-77F16B1D9D51}" srcId="{E27377F6-A26D-46A9-8DFB-FF8DB8EDFDC7}" destId="{D2C06DC4-D784-48D5-898C-4D758F948598}" srcOrd="1" destOrd="0" parTransId="{B5AB89B9-E024-4F23-B1B6-62646278D80D}" sibTransId="{2E23359E-D0E3-4532-A288-4458C272F222}"/>
    <dgm:cxn modelId="{D2612ABB-D318-4793-B54B-062DDDE4D0A8}" type="presOf" srcId="{8B880EEE-0344-4613-9777-1C266C4EFBFA}" destId="{7B0F7B00-AFE9-44B4-B7FA-ACFE24A5DA26}" srcOrd="0" destOrd="1" presId="urn:microsoft.com/office/officeart/2005/8/layout/hList1"/>
    <dgm:cxn modelId="{EDAA2CEA-2E5C-4452-B650-131DA29B5FD4}" type="presOf" srcId="{E27377F6-A26D-46A9-8DFB-FF8DB8EDFDC7}" destId="{4BC5AABE-F3E6-4F33-93B4-6B2B9B882F43}" srcOrd="0" destOrd="0" presId="urn:microsoft.com/office/officeart/2005/8/layout/hList1"/>
    <dgm:cxn modelId="{0646206A-65B3-4DBA-8F5F-70AE0A584CB9}" srcId="{CF01BC00-85AF-486E-9BD1-878994358575}" destId="{5F8F2400-11E4-4125-B553-ACB9DAA7B99D}" srcOrd="2" destOrd="0" parTransId="{438351D4-AF19-4284-8EA0-091AD08FA1DB}" sibTransId="{0426FBE6-623A-4900-9F02-60F61F76B744}"/>
    <dgm:cxn modelId="{AB0CDBD2-234E-4F4F-B4B5-0387EA759127}" srcId="{0BC0F48E-5479-4A53-ABAC-01812E2DB38F}" destId="{56A732CE-9EF7-45A7-B9B4-DBA3302DB00F}" srcOrd="1" destOrd="0" parTransId="{2F26FA1C-37A3-4D7D-B4B6-8D7D775D0157}" sibTransId="{801333D9-B66C-4264-BB25-2D1AFBA73C6C}"/>
    <dgm:cxn modelId="{ADD15BB3-0387-43C5-A2C0-3177B8ED6F2B}" type="presOf" srcId="{D2C06DC4-D784-48D5-898C-4D758F948598}" destId="{A88B6770-AB8B-4EF8-990B-462342964431}" srcOrd="0" destOrd="1" presId="urn:microsoft.com/office/officeart/2005/8/layout/hList1"/>
    <dgm:cxn modelId="{074C069F-6296-44DE-9DB0-24FAE01C6393}" type="presOf" srcId="{BBBDC54A-D5DB-428D-BC22-D78775379017}" destId="{A88B6770-AB8B-4EF8-990B-462342964431}" srcOrd="0" destOrd="5" presId="urn:microsoft.com/office/officeart/2005/8/layout/hList1"/>
    <dgm:cxn modelId="{BD589BC8-AE91-4959-B7EF-66870EF66D84}" type="presOf" srcId="{3783477E-523F-44DD-B4FD-444450B16499}" destId="{7B0F7B00-AFE9-44B4-B7FA-ACFE24A5DA26}" srcOrd="0" destOrd="3" presId="urn:microsoft.com/office/officeart/2005/8/layout/hList1"/>
    <dgm:cxn modelId="{C8642961-D89C-4721-8F65-E249DC57FB1C}" srcId="{CF01BC00-85AF-486E-9BD1-878994358575}" destId="{F4B3C021-4849-4CD4-8B8B-1FFD990DF05D}" srcOrd="0" destOrd="0" parTransId="{B7AD009A-8130-436E-B625-DD806C91EE71}" sibTransId="{6ECB2FF5-6BFA-4760-83EE-C42625F68231}"/>
    <dgm:cxn modelId="{3E7FCA67-CFD9-4BEA-BD50-9695DEB493DC}" type="presOf" srcId="{1DB05EF0-E75E-4196-BD0D-38086E95F883}" destId="{A88B6770-AB8B-4EF8-990B-462342964431}" srcOrd="0" destOrd="3" presId="urn:microsoft.com/office/officeart/2005/8/layout/hList1"/>
    <dgm:cxn modelId="{9D643C8E-FF5C-45E3-8D77-DEE0D4405D76}" srcId="{0BC0F48E-5479-4A53-ABAC-01812E2DB38F}" destId="{55714BEC-6B2C-4CC9-9A98-49B0A9D56EDA}" srcOrd="2" destOrd="0" parTransId="{1306B750-F85F-47A3-81BC-68C48DC822B1}" sibTransId="{12C2D694-F26A-4A8E-9269-36A3D9C294E2}"/>
    <dgm:cxn modelId="{3EF19270-617D-4487-87E1-E07E2C08A44B}" type="presOf" srcId="{0BC0F48E-5479-4A53-ABAC-01812E2DB38F}" destId="{80420E45-A303-40A0-95CD-895D8F25BCC9}" srcOrd="0" destOrd="0" presId="urn:microsoft.com/office/officeart/2005/8/layout/hList1"/>
    <dgm:cxn modelId="{A8BD88A0-9ED9-4410-ABE4-41C687565FC9}" type="presOf" srcId="{B11DD319-1295-4629-88A3-380D1ED1713F}" destId="{A88B6770-AB8B-4EF8-990B-462342964431}" srcOrd="0" destOrd="2" presId="urn:microsoft.com/office/officeart/2005/8/layout/hList1"/>
    <dgm:cxn modelId="{39CF410D-CA4E-40F4-B2B0-72ECB7E23961}" srcId="{0BC0F48E-5479-4A53-ABAC-01812E2DB38F}" destId="{E754FECE-ED7B-4467-82FB-53DBEAB197D6}" srcOrd="3" destOrd="0" parTransId="{11910028-896F-4B35-953E-7E6974683256}" sibTransId="{0979FA45-E3A0-4FED-BE53-610AE1BB018F}"/>
    <dgm:cxn modelId="{B13FCD20-D4FA-455F-8E54-AFB0A20DBF71}" srcId="{CF01BC00-85AF-486E-9BD1-878994358575}" destId="{3DDA41E5-A457-424E-818E-4348E7BE5873}" srcOrd="4" destOrd="0" parTransId="{E86D91E7-8D0F-4089-B7E8-C6F79B7FBD3B}" sibTransId="{743B7237-A242-4E51-ACEF-6F00518BBF6F}"/>
    <dgm:cxn modelId="{45F5D4C5-8DCC-4510-A0E5-5895788B27C5}" srcId="{CF01BC00-85AF-486E-9BD1-878994358575}" destId="{EA48BCCD-D113-4C33-BD4F-228B58449619}" srcOrd="5" destOrd="0" parTransId="{DFD712AB-41DE-4951-98D5-63A19CC6C753}" sibTransId="{915F8F5F-B426-41C5-BDB7-C1F5DA25A86A}"/>
    <dgm:cxn modelId="{3D272166-FF06-4A62-AC72-9DDDD151A9B8}" type="presOf" srcId="{5F8F2400-11E4-4125-B553-ACB9DAA7B99D}" destId="{7B0F7B00-AFE9-44B4-B7FA-ACFE24A5DA26}" srcOrd="0" destOrd="2" presId="urn:microsoft.com/office/officeart/2005/8/layout/hList1"/>
    <dgm:cxn modelId="{737DC3FF-DE31-41CD-991E-88D01D9ACFFB}" srcId="{CF01BC00-85AF-486E-9BD1-878994358575}" destId="{8B880EEE-0344-4613-9777-1C266C4EFBFA}" srcOrd="1" destOrd="0" parTransId="{FAB5CBEC-E4F8-4A22-BBBB-B909A0F43FC6}" sibTransId="{056803D0-8A42-46C5-A43A-FDCBABCA3993}"/>
    <dgm:cxn modelId="{5F88A531-0CD3-4517-AEBD-5BE7483B882F}" type="presOf" srcId="{55714BEC-6B2C-4CC9-9A98-49B0A9D56EDA}" destId="{AA9DA1D3-858A-4A1C-A8DC-E139E9B19DA2}" srcOrd="0" destOrd="2" presId="urn:microsoft.com/office/officeart/2005/8/layout/hList1"/>
    <dgm:cxn modelId="{CB22F2E3-CB3C-43EF-A83C-B30CF227A803}" type="presParOf" srcId="{172D413A-36B4-455E-BE2B-34F892BD879C}" destId="{1626E0BF-784F-404F-84A7-BC52ACBE169D}" srcOrd="0" destOrd="0" presId="urn:microsoft.com/office/officeart/2005/8/layout/hList1"/>
    <dgm:cxn modelId="{9E01794C-E051-4036-97EE-613E0ED6C0C3}" type="presParOf" srcId="{1626E0BF-784F-404F-84A7-BC52ACBE169D}" destId="{80420E45-A303-40A0-95CD-895D8F25BCC9}" srcOrd="0" destOrd="0" presId="urn:microsoft.com/office/officeart/2005/8/layout/hList1"/>
    <dgm:cxn modelId="{C939C0B6-DCFE-4ADD-92BC-E91160FC4722}" type="presParOf" srcId="{1626E0BF-784F-404F-84A7-BC52ACBE169D}" destId="{AA9DA1D3-858A-4A1C-A8DC-E139E9B19DA2}" srcOrd="1" destOrd="0" presId="urn:microsoft.com/office/officeart/2005/8/layout/hList1"/>
    <dgm:cxn modelId="{EB47C057-923B-4500-8391-D96936C631BA}" type="presParOf" srcId="{172D413A-36B4-455E-BE2B-34F892BD879C}" destId="{8139112D-2054-4A32-8197-359E9C19C3CA}" srcOrd="1" destOrd="0" presId="urn:microsoft.com/office/officeart/2005/8/layout/hList1"/>
    <dgm:cxn modelId="{DD2D769D-6343-4BC6-BF44-5FB3421E5F8B}" type="presParOf" srcId="{172D413A-36B4-455E-BE2B-34F892BD879C}" destId="{CE3DF600-BC91-4760-BF24-D3D6AA185031}" srcOrd="2" destOrd="0" presId="urn:microsoft.com/office/officeart/2005/8/layout/hList1"/>
    <dgm:cxn modelId="{17D34D2D-7D39-431A-8DF4-F47EF014AAE4}" type="presParOf" srcId="{CE3DF600-BC91-4760-BF24-D3D6AA185031}" destId="{7C70EA37-1DAB-43BC-8AEF-30294A7FCD68}" srcOrd="0" destOrd="0" presId="urn:microsoft.com/office/officeart/2005/8/layout/hList1"/>
    <dgm:cxn modelId="{D470FCDD-8E5E-421C-9B1A-308C6C2EBECE}" type="presParOf" srcId="{CE3DF600-BC91-4760-BF24-D3D6AA185031}" destId="{7B0F7B00-AFE9-44B4-B7FA-ACFE24A5DA26}" srcOrd="1" destOrd="0" presId="urn:microsoft.com/office/officeart/2005/8/layout/hList1"/>
    <dgm:cxn modelId="{A07AD046-0A03-4A6E-A0A4-8846AC6B0536}" type="presParOf" srcId="{172D413A-36B4-455E-BE2B-34F892BD879C}" destId="{11297EC9-EAC1-460D-9C27-78019380932D}" srcOrd="3" destOrd="0" presId="urn:microsoft.com/office/officeart/2005/8/layout/hList1"/>
    <dgm:cxn modelId="{0A62EA6E-333C-4FBB-86C6-F96B1FA175A5}" type="presParOf" srcId="{172D413A-36B4-455E-BE2B-34F892BD879C}" destId="{E9C8320B-324F-4E29-AF5A-D528A543C83D}" srcOrd="4" destOrd="0" presId="urn:microsoft.com/office/officeart/2005/8/layout/hList1"/>
    <dgm:cxn modelId="{8C56063A-BB96-4E4F-BE27-CC717BBD3835}" type="presParOf" srcId="{E9C8320B-324F-4E29-AF5A-D528A543C83D}" destId="{4BC5AABE-F3E6-4F33-93B4-6B2B9B882F43}" srcOrd="0" destOrd="0" presId="urn:microsoft.com/office/officeart/2005/8/layout/hList1"/>
    <dgm:cxn modelId="{DB1DF834-5539-4C6D-AFDF-C8CE28F5506E}" type="presParOf" srcId="{E9C8320B-324F-4E29-AF5A-D528A543C83D}" destId="{A88B6770-AB8B-4EF8-990B-46234296443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F7B6F2C-5EDD-4054-9BE4-02319252E17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405F94-3E69-4CCF-83EC-CBD08F242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7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36F45-75CD-4A56-BCC3-AA8C06F2070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DD25A-5D32-41B1-8DDE-74EB6931C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1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4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71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503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683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497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2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13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35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11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27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93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47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D25A-5D32-41B1-8DDE-74EB6931CC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2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carney8@cscc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jbanta1@cscc.edu" TargetMode="External"/><Relationship Id="rId5" Type="http://schemas.openxmlformats.org/officeDocument/2006/relationships/hyperlink" Target="mailto:lblyth@cscc.edu" TargetMode="External"/><Relationship Id="rId4" Type="http://schemas.openxmlformats.org/officeDocument/2006/relationships/hyperlink" Target="mailto:tsheffer@cscc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Fobyi6eRGI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I1ZnB1zz5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V5yRhgZrpg" TargetMode="Externa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8573" y="5494638"/>
            <a:ext cx="9144000" cy="118863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CCA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interdisciplinary STEM Program beginning January 2017!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5231" cy="132347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2552383"/>
            <a:ext cx="12091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Logistics Engineering Technology</a:t>
            </a:r>
            <a:endParaRPr lang="en-US" sz="5400" dirty="0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5" name="Picture 2" descr="SupplyChain-Bann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24" y="1477283"/>
            <a:ext cx="12335237" cy="380341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61985" y="1639473"/>
            <a:ext cx="9811265" cy="3479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en-US" sz="9600" b="1" kern="1400" dirty="0">
                <a:ln w="12700" cap="rnd" cmpd="sng">
                  <a:solidFill>
                    <a:schemeClr val="bg2"/>
                  </a:solidFill>
                  <a:prstDash val="solid"/>
                  <a:bevel/>
                </a:ln>
                <a:solidFill>
                  <a:srgbClr val="FFFFFF"/>
                </a:solidFill>
                <a:latin typeface="Agency FB" panose="020B0503020202020204" pitchFamily="34" charset="0"/>
              </a:rPr>
              <a:t>Logistics Engineering </a:t>
            </a:r>
            <a:r>
              <a:rPr lang="en-US" sz="9600" b="1" kern="1400" dirty="0" smtClean="0">
                <a:ln w="12700" cap="rnd" cmpd="sng">
                  <a:solidFill>
                    <a:schemeClr val="bg2"/>
                  </a:solidFill>
                  <a:prstDash val="solid"/>
                  <a:bevel/>
                </a:ln>
                <a:solidFill>
                  <a:srgbClr val="FFFFFF"/>
                </a:solidFill>
                <a:latin typeface="Agency FB" panose="020B0503020202020204" pitchFamily="34" charset="0"/>
              </a:rPr>
              <a:t>Technology</a:t>
            </a:r>
            <a:endParaRPr lang="en-US" sz="9600" kern="1400" dirty="0">
              <a:ln w="12700" cap="rnd" cmpd="sng">
                <a:solidFill>
                  <a:schemeClr val="bg2"/>
                </a:solidFill>
                <a:prstDash val="solid"/>
                <a:bevel/>
              </a:ln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10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2967" y="1236220"/>
            <a:ext cx="10323334" cy="6112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Multi-disciplinary STEM program combining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087043" y="312890"/>
            <a:ext cx="104951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Logistics Engineering Technology</a:t>
            </a:r>
            <a:endParaRPr lang="en-US" sz="54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73842311"/>
              </p:ext>
            </p:extLst>
          </p:nvPr>
        </p:nvGraphicFramePr>
        <p:xfrm>
          <a:off x="384361" y="2231025"/>
          <a:ext cx="11405938" cy="4235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9189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21105" y="2865203"/>
            <a:ext cx="5539119" cy="3896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Interpret engineering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drawings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diagrams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Plan the flow of work or materials to maximize efficiency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ddress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problems related to production, materials, safety, or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Modify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equipment or processes to improve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cost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410092" y="2913220"/>
            <a:ext cx="5393537" cy="391026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Oversee or inspect production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 distribution processes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Maintain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databases of logistics information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Interpret data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 performance measures and logistics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Optimize service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levels, maintain supply-chain efficiency, or minimize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3021" y="422574"/>
            <a:ext cx="116573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What Can I </a:t>
            </a:r>
            <a:r>
              <a:rPr lang="en-US" sz="5400" dirty="0">
                <a:solidFill>
                  <a:schemeClr val="bg2"/>
                </a:solidFill>
                <a:latin typeface="Georgia" panose="02040502050405020303" pitchFamily="18" charset="0"/>
              </a:rPr>
              <a:t>D</a:t>
            </a:r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o with a Degree in LET?</a:t>
            </a:r>
            <a:endParaRPr lang="en-US" sz="5400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3336086"/>
              </p:ext>
            </p:extLst>
          </p:nvPr>
        </p:nvGraphicFramePr>
        <p:xfrm>
          <a:off x="239208" y="1479884"/>
          <a:ext cx="11442032" cy="1165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387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10323334" cy="4413183"/>
          </a:xfrm>
        </p:spPr>
        <p:txBody>
          <a:bodyPr>
            <a:noAutofit/>
          </a:bodyPr>
          <a:lstStyle/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Blended delivery model with both in-person and online courses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Hands-on laboratory experience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Opportunities to tour logistics and distribution facilities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Can be completed part-time or full-time</a:t>
            </a:r>
          </a:p>
          <a:p>
            <a:pPr>
              <a:lnSpc>
                <a:spcPct val="125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Embedded internship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Courses taught by faculty with years of professional experience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9838" y="580271"/>
            <a:ext cx="624562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Program Highlights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119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10323334" cy="4413183"/>
          </a:xfrm>
        </p:spPr>
        <p:txBody>
          <a:bodyPr>
            <a:noAutofit/>
          </a:bodyPr>
          <a:lstStyle/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in math and science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New technologies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Collaborate with others to solve problems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 and design efficient systems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Analyze and interpret data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Work in a fast-paced growing industry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Enjoy both STEM and business contexts</a:t>
            </a:r>
          </a:p>
          <a:p>
            <a:pPr marL="0" indent="0"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81307" y="580271"/>
            <a:ext cx="76626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LET might be for me if…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9305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10323334" cy="4413183"/>
          </a:xfrm>
        </p:spPr>
        <p:txBody>
          <a:bodyPr>
            <a:noAutofit/>
          </a:bodyPr>
          <a:lstStyle/>
          <a:p>
            <a:pPr>
              <a:lnSpc>
                <a:spcPct val="12500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You can begin taking courses for LET now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The LET degree is anticipated to launch January 2017</a:t>
            </a:r>
          </a:p>
          <a:p>
            <a:pPr>
              <a:lnSpc>
                <a:spcPct val="125000"/>
              </a:lnSpc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Meet with a faculty member or academic advisor to plan your course schedule</a:t>
            </a:r>
          </a:p>
        </p:txBody>
      </p:sp>
      <p:sp>
        <p:nvSpPr>
          <p:cNvPr id="4" name="Rectangle 3"/>
          <p:cNvSpPr/>
          <p:nvPr/>
        </p:nvSpPr>
        <p:spPr>
          <a:xfrm>
            <a:off x="2131618" y="580271"/>
            <a:ext cx="77620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Getting started with LET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980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2124" y="457201"/>
            <a:ext cx="11410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Logistics &amp; Supply Chain at CSCC</a:t>
            </a:r>
            <a:endParaRPr lang="en-U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9052788"/>
              </p:ext>
            </p:extLst>
          </p:nvPr>
        </p:nvGraphicFramePr>
        <p:xfrm>
          <a:off x="216569" y="1564106"/>
          <a:ext cx="11718758" cy="4920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133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05344" y="2130136"/>
            <a:ext cx="4754880" cy="4343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Monique Carney</a:t>
            </a: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Coordinator</a:t>
            </a: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mcarney8@cscc.edu</a:t>
            </a:r>
            <a:endParaRPr lang="en-US" sz="2600" dirty="0" smtClean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614-287-2233</a:t>
            </a:r>
          </a:p>
          <a:p>
            <a:pPr marL="0" indent="0" algn="ctr">
              <a:buNone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Tara Sheffer</a:t>
            </a:r>
          </a:p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Program Coordinator</a:t>
            </a:r>
          </a:p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tsheffer@cscc.edu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614-287-5903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30391" y="2130136"/>
            <a:ext cx="4754880" cy="44992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Lee Blyth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Lead Faculty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lblyth@cscc.edu</a:t>
            </a:r>
            <a:r>
              <a:rPr lang="en-US" sz="26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614-287-5175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Jeremy Banta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Instructor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jbanta1@cscc.edu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614-287-2559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35218" y="657544"/>
            <a:ext cx="81291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dirty="0" smtClean="0">
                <a:solidFill>
                  <a:schemeClr val="bg2"/>
                </a:solidFill>
                <a:latin typeface="Georgia" panose="02040502050405020303" pitchFamily="18" charset="0"/>
              </a:rPr>
              <a:t>What questions do you have?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6498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bFobyi6eRG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21357" y="0"/>
            <a:ext cx="124326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11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5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What do these companies </a:t>
            </a:r>
            <a:br>
              <a:rPr lang="en-US" sz="55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</a:br>
            <a:r>
              <a:rPr lang="en-US" sz="55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have in common?</a:t>
            </a:r>
            <a:endParaRPr lang="en-US" sz="5500" cap="none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94" y="4265177"/>
            <a:ext cx="1494172" cy="16116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151" y="4643278"/>
            <a:ext cx="1333500" cy="1333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625" y="4085968"/>
            <a:ext cx="1559932" cy="20718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598" y="4365109"/>
            <a:ext cx="1513533" cy="15135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01" y="414617"/>
            <a:ext cx="1428750" cy="1428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014" y="414617"/>
            <a:ext cx="1824271" cy="12969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431" y="742774"/>
            <a:ext cx="4790303" cy="772436"/>
          </a:xfrm>
          <a:prstGeom prst="rect">
            <a:avLst/>
          </a:prstGeom>
        </p:spPr>
      </p:pic>
      <p:pic>
        <p:nvPicPr>
          <p:cNvPr id="2050" name="Picture 2" descr="Columbus Region location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2" r="20312"/>
          <a:stretch/>
        </p:blipFill>
        <p:spPr bwMode="auto">
          <a:xfrm>
            <a:off x="3981584" y="4031025"/>
            <a:ext cx="4273767" cy="256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73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2137" y="1901536"/>
            <a:ext cx="8151260" cy="4523325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Columbus’ logistics industry employ nine percent of the region’s workforce or 80,000</a:t>
            </a:r>
          </a:p>
          <a:p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 Ohio is home to 4,000 logistics organizations</a:t>
            </a:r>
          </a:p>
          <a:p>
            <a:pPr marL="228600" lvl="1" indent="0">
              <a:buNone/>
            </a:pP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The top 5 logistics companies employ more than 19,000 individuals.</a:t>
            </a:r>
          </a:p>
          <a:p>
            <a:pPr marL="0" indent="0">
              <a:buNone/>
            </a:pPr>
            <a:endParaRPr lang="en-US" sz="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The logistics field is projected to grow by more than 22% from 2010 to 2020.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Awarded $50 mill Smart Cities Grant from DOT</a:t>
            </a:r>
          </a:p>
        </p:txBody>
      </p:sp>
      <p:sp>
        <p:nvSpPr>
          <p:cNvPr id="4" name="Rectangle 3"/>
          <p:cNvSpPr/>
          <p:nvPr/>
        </p:nvSpPr>
        <p:spPr>
          <a:xfrm>
            <a:off x="483374" y="508002"/>
            <a:ext cx="112874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Central Ohio Logistics</a:t>
            </a:r>
            <a:endParaRPr lang="en-US" sz="5400" dirty="0"/>
          </a:p>
        </p:txBody>
      </p:sp>
      <p:pic>
        <p:nvPicPr>
          <p:cNvPr id="5" name="Picture 2" descr="Columbus Region locati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76" r="20312"/>
          <a:stretch/>
        </p:blipFill>
        <p:spPr bwMode="auto">
          <a:xfrm>
            <a:off x="483374" y="2273968"/>
            <a:ext cx="3173426" cy="236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mart City Banner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98" r="9975"/>
          <a:stretch/>
        </p:blipFill>
        <p:spPr bwMode="auto">
          <a:xfrm>
            <a:off x="228601" y="4883408"/>
            <a:ext cx="3428199" cy="154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2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dI1ZnB1zz5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38673"/>
            <a:ext cx="11541877" cy="869215"/>
          </a:xfrm>
        </p:spPr>
        <p:txBody>
          <a:bodyPr>
            <a:noAutofit/>
          </a:bodyPr>
          <a:lstStyle/>
          <a:p>
            <a:r>
              <a:rPr lang="en-US" sz="54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What is Supply </a:t>
            </a:r>
            <a:r>
              <a:rPr lang="en-US" sz="5400" cap="none" dirty="0">
                <a:latin typeface="Georgia" panose="02040502050405020303" pitchFamily="18" charset="0"/>
                <a:cs typeface="Aharoni" panose="02010803020104030203" pitchFamily="2" charset="-79"/>
              </a:rPr>
              <a:t>C</a:t>
            </a:r>
            <a:r>
              <a:rPr lang="en-US" sz="54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hain </a:t>
            </a:r>
            <a:r>
              <a:rPr lang="en-US" sz="5400" cap="none" dirty="0">
                <a:latin typeface="Georgia" panose="02040502050405020303" pitchFamily="18" charset="0"/>
                <a:cs typeface="Aharoni" panose="02010803020104030203" pitchFamily="2" charset="-79"/>
              </a:rPr>
              <a:t>M</a:t>
            </a:r>
            <a:r>
              <a:rPr lang="en-US" sz="54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anagement?</a:t>
            </a:r>
            <a:endParaRPr lang="en-US" sz="5400" cap="none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1125" y="1868473"/>
            <a:ext cx="936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management of the chain of supplies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swtc.edu/uploadedimages/academics/programs/business/supply-chain-infographic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2"/>
          <a:stretch/>
        </p:blipFill>
        <p:spPr bwMode="auto">
          <a:xfrm>
            <a:off x="95938" y="2566759"/>
            <a:ext cx="12017439" cy="235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43623" y="603545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b="1" dirty="0">
              <a:solidFill>
                <a:srgbClr val="E58E1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93618" y="5020497"/>
            <a:ext cx="1035973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ystem of people, processes, and technology involved in coordinating the flow of products and services from raw materials to the end user.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7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957589"/>
            <a:ext cx="10323334" cy="4597758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Rapid industry change and growth</a:t>
            </a:r>
          </a:p>
          <a:p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in e-commerce</a:t>
            </a:r>
          </a:p>
          <a:p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New technologies: robotics, automation, radio frequency identification (RFID), driverless vehicles</a:t>
            </a:r>
          </a:p>
          <a:p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customer demands</a:t>
            </a:r>
          </a:p>
          <a:p>
            <a:endParaRPr lang="en-US" sz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reliance upon data analytics and tracking</a:t>
            </a:r>
          </a:p>
          <a:p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Critical need for employees with technical and critical thinking skills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9252" y="522462"/>
            <a:ext cx="632256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Why a New </a:t>
            </a:r>
            <a:r>
              <a:rPr lang="en-US" sz="5400" dirty="0">
                <a:solidFill>
                  <a:schemeClr val="bg2"/>
                </a:solidFill>
                <a:latin typeface="Georgia" panose="02040502050405020303" pitchFamily="18" charset="0"/>
              </a:rPr>
              <a:t>D</a:t>
            </a:r>
            <a:r>
              <a:rPr lang="en-US" sz="5400" dirty="0" smtClean="0">
                <a:solidFill>
                  <a:schemeClr val="bg2"/>
                </a:solidFill>
                <a:latin typeface="Georgia" panose="02040502050405020303" pitchFamily="18" charset="0"/>
              </a:rPr>
              <a:t>egree?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1584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284176"/>
            <a:ext cx="11793682" cy="1508760"/>
          </a:xfrm>
        </p:spPr>
        <p:txBody>
          <a:bodyPr>
            <a:normAutofit/>
          </a:bodyPr>
          <a:lstStyle/>
          <a:p>
            <a:pPr algn="ctr"/>
            <a:r>
              <a:rPr lang="en-US" sz="5400" cap="none" dirty="0" smtClean="0">
                <a:latin typeface="Georgia" panose="02040502050405020303" pitchFamily="18" charset="0"/>
                <a:cs typeface="Aharoni" panose="02010803020104030203" pitchFamily="2" charset="-79"/>
              </a:rPr>
              <a:t>Growing Reliance on Tech and Data</a:t>
            </a:r>
            <a:endParaRPr lang="en-US" cap="none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2919845"/>
            <a:ext cx="4810991" cy="3597059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use of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technology and data is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critical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getting products to customers as quickly and efficiently as possible.</a:t>
            </a:r>
          </a:p>
          <a:p>
            <a:pPr marL="0" lv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blogs-images.forbes.com/louiscolumbus/files/2015/07/figure-1-big-data-scm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3" r="6321" b="13078"/>
          <a:stretch/>
        </p:blipFill>
        <p:spPr bwMode="auto">
          <a:xfrm>
            <a:off x="5216237" y="2100991"/>
            <a:ext cx="6684537" cy="441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62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108" y="284176"/>
            <a:ext cx="10848109" cy="1508760"/>
          </a:xfrm>
        </p:spPr>
        <p:txBody>
          <a:bodyPr>
            <a:normAutofit/>
          </a:bodyPr>
          <a:lstStyle/>
          <a:p>
            <a:pPr algn="ctr"/>
            <a:r>
              <a:rPr lang="en-US" sz="5400" cap="none" dirty="0" smtClean="0">
                <a:latin typeface="Georgia" panose="02040502050405020303" pitchFamily="18" charset="0"/>
              </a:rPr>
              <a:t>Harness the Power of Technology</a:t>
            </a:r>
            <a:endParaRPr lang="en-US" sz="5400" cap="none" dirty="0">
              <a:latin typeface="Georgia" panose="02040502050405020303" pitchFamily="18" charset="0"/>
            </a:endParaRPr>
          </a:p>
        </p:txBody>
      </p:sp>
      <p:pic>
        <p:nvPicPr>
          <p:cNvPr id="6" name="NV5yRhgZrp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58636" y="1841679"/>
            <a:ext cx="8917903" cy="501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70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1693</TotalTime>
  <Words>583</Words>
  <Application>Microsoft Office PowerPoint</Application>
  <PresentationFormat>Widescreen</PresentationFormat>
  <Paragraphs>133</Paragraphs>
  <Slides>16</Slides>
  <Notes>14</Notes>
  <HiddenSlides>0</HiddenSlides>
  <MMClips>3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Agency FB</vt:lpstr>
      <vt:lpstr>Aharoni</vt:lpstr>
      <vt:lpstr>Arial</vt:lpstr>
      <vt:lpstr>Calibri</vt:lpstr>
      <vt:lpstr>Corbel</vt:lpstr>
      <vt:lpstr>Georgia</vt:lpstr>
      <vt:lpstr>Wingdings</vt:lpstr>
      <vt:lpstr>Banded</vt:lpstr>
      <vt:lpstr>PowerPoint Presentation</vt:lpstr>
      <vt:lpstr>PowerPoint Presentation</vt:lpstr>
      <vt:lpstr>What do these companies  have in common?</vt:lpstr>
      <vt:lpstr>PowerPoint Presentation</vt:lpstr>
      <vt:lpstr>PowerPoint Presentation</vt:lpstr>
      <vt:lpstr>What is Supply Chain Management?</vt:lpstr>
      <vt:lpstr>PowerPoint Presentation</vt:lpstr>
      <vt:lpstr>Growing Reliance on Tech and Data</vt:lpstr>
      <vt:lpstr>Harness the Power of Technology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Columbus State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Logistics Engineering Technology</dc:title>
  <dc:creator>Tara McCarron</dc:creator>
  <cp:lastModifiedBy>Melissa Hiatt</cp:lastModifiedBy>
  <cp:revision>31</cp:revision>
  <cp:lastPrinted>2016-09-08T17:23:29Z</cp:lastPrinted>
  <dcterms:created xsi:type="dcterms:W3CDTF">2016-01-28T19:22:14Z</dcterms:created>
  <dcterms:modified xsi:type="dcterms:W3CDTF">2017-09-29T13:37:49Z</dcterms:modified>
</cp:coreProperties>
</file>